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  <p:sldMasterId id="2147483650" r:id="rId5"/>
    <p:sldMasterId id="2147483692" r:id="rId6"/>
    <p:sldMasterId id="2147483682" r:id="rId7"/>
    <p:sldMasterId id="2147483656" r:id="rId8"/>
    <p:sldMasterId id="2147483658" r:id="rId9"/>
    <p:sldMasterId id="2147483660" r:id="rId10"/>
    <p:sldMasterId id="2147483662" r:id="rId11"/>
    <p:sldMasterId id="2147483664" r:id="rId12"/>
    <p:sldMasterId id="2147483666" r:id="rId13"/>
    <p:sldMasterId id="2147483668" r:id="rId14"/>
    <p:sldMasterId id="2147483670" r:id="rId15"/>
    <p:sldMasterId id="2147483672" r:id="rId16"/>
    <p:sldMasterId id="2147483674" r:id="rId17"/>
    <p:sldMasterId id="2147483676" r:id="rId18"/>
    <p:sldMasterId id="2147483678" r:id="rId19"/>
    <p:sldMasterId id="2147483688" r:id="rId20"/>
    <p:sldMasterId id="2147483694" r:id="rId21"/>
  </p:sldMasterIdLst>
  <p:notesMasterIdLst>
    <p:notesMasterId r:id="rId34"/>
  </p:notesMasterIdLst>
  <p:sldIdLst>
    <p:sldId id="294" r:id="rId22"/>
    <p:sldId id="296" r:id="rId23"/>
    <p:sldId id="310" r:id="rId24"/>
    <p:sldId id="297" r:id="rId25"/>
    <p:sldId id="299" r:id="rId26"/>
    <p:sldId id="302" r:id="rId27"/>
    <p:sldId id="301" r:id="rId28"/>
    <p:sldId id="308" r:id="rId29"/>
    <p:sldId id="303" r:id="rId30"/>
    <p:sldId id="304" r:id="rId31"/>
    <p:sldId id="307" r:id="rId32"/>
    <p:sldId id="30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3E6"/>
    <a:srgbClr val="00214E"/>
    <a:srgbClr val="00264A"/>
    <a:srgbClr val="69AD40"/>
    <a:srgbClr val="6E0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12AC9E-9AED-4DB6-BD81-8376AE7FB2AA}" v="32" dt="2023-10-17T19:37:52.358"/>
    <p1510:client id="{C201CAD3-E58B-403C-A736-EF2CDF154A3B}" v="3" dt="2023-10-17T15:53:15.189"/>
    <p1510:client id="{FAB5908E-E2AB-443F-8FE2-E58B70EBE1E2}" v="44" dt="2023-10-17T15:07:19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microsoft.com/office/2016/11/relationships/changesInfo" Target="changesInfos/changesInfo1.xml"/><Relationship Id="rId21" Type="http://schemas.openxmlformats.org/officeDocument/2006/relationships/slideMaster" Target="slideMasters/slideMaster18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émi Dekimpe" userId="bac9feef-02bd-4367-afec-02b2aabf86df" providerId="ADAL" clId="{AAA25CB9-1ECE-4474-8C85-1B644CE80FD7}"/>
    <pc:docChg chg="undo redo custSel addSld delSld modSld sldOrd">
      <pc:chgData name="Rémi Dekimpe" userId="bac9feef-02bd-4367-afec-02b2aabf86df" providerId="ADAL" clId="{AAA25CB9-1ECE-4474-8C85-1B644CE80FD7}" dt="2023-10-17T13:52:49.439" v="3589" actId="2696"/>
      <pc:docMkLst>
        <pc:docMk/>
      </pc:docMkLst>
      <pc:sldChg chg="modSp">
        <pc:chgData name="Rémi Dekimpe" userId="bac9feef-02bd-4367-afec-02b2aabf86df" providerId="ADAL" clId="{AAA25CB9-1ECE-4474-8C85-1B644CE80FD7}" dt="2023-10-17T13:07:18.032" v="2725" actId="20577"/>
        <pc:sldMkLst>
          <pc:docMk/>
          <pc:sldMk cId="3152432581" sldId="296"/>
        </pc:sldMkLst>
        <pc:spChg chg="mod">
          <ac:chgData name="Rémi Dekimpe" userId="bac9feef-02bd-4367-afec-02b2aabf86df" providerId="ADAL" clId="{AAA25CB9-1ECE-4474-8C85-1B644CE80FD7}" dt="2023-10-17T13:07:18.032" v="2725" actId="20577"/>
          <ac:spMkLst>
            <pc:docMk/>
            <pc:sldMk cId="3152432581" sldId="296"/>
            <ac:spMk id="6" creationId="{5BAFE1E7-5C0D-433B-AA6C-AD18463A8144}"/>
          </ac:spMkLst>
        </pc:spChg>
      </pc:sldChg>
      <pc:sldChg chg="modSp">
        <pc:chgData name="Rémi Dekimpe" userId="bac9feef-02bd-4367-afec-02b2aabf86df" providerId="ADAL" clId="{AAA25CB9-1ECE-4474-8C85-1B644CE80FD7}" dt="2023-10-16T07:13:59.295" v="6" actId="20577"/>
        <pc:sldMkLst>
          <pc:docMk/>
          <pc:sldMk cId="4273751641" sldId="297"/>
        </pc:sldMkLst>
        <pc:spChg chg="mod">
          <ac:chgData name="Rémi Dekimpe" userId="bac9feef-02bd-4367-afec-02b2aabf86df" providerId="ADAL" clId="{AAA25CB9-1ECE-4474-8C85-1B644CE80FD7}" dt="2023-10-16T07:13:54.864" v="2" actId="20577"/>
          <ac:spMkLst>
            <pc:docMk/>
            <pc:sldMk cId="4273751641" sldId="297"/>
            <ac:spMk id="8" creationId="{D5FBBCCA-FB6D-4BAC-BDD7-CBE32544E013}"/>
          </ac:spMkLst>
        </pc:spChg>
        <pc:spChg chg="mod">
          <ac:chgData name="Rémi Dekimpe" userId="bac9feef-02bd-4367-afec-02b2aabf86df" providerId="ADAL" clId="{AAA25CB9-1ECE-4474-8C85-1B644CE80FD7}" dt="2023-10-16T07:13:59.295" v="6" actId="20577"/>
          <ac:spMkLst>
            <pc:docMk/>
            <pc:sldMk cId="4273751641" sldId="297"/>
            <ac:spMk id="13" creationId="{F02944A7-4EC9-40BE-9E70-B7538F65DD90}"/>
          </ac:spMkLst>
        </pc:spChg>
      </pc:sldChg>
      <pc:sldChg chg="addSp delSp modSp add">
        <pc:chgData name="Rémi Dekimpe" userId="bac9feef-02bd-4367-afec-02b2aabf86df" providerId="ADAL" clId="{AAA25CB9-1ECE-4474-8C85-1B644CE80FD7}" dt="2023-10-16T10:10:36.635" v="795" actId="1037"/>
        <pc:sldMkLst>
          <pc:docMk/>
          <pc:sldMk cId="3082912268" sldId="302"/>
        </pc:sldMkLst>
        <pc:spChg chg="mod">
          <ac:chgData name="Rémi Dekimpe" userId="bac9feef-02bd-4367-afec-02b2aabf86df" providerId="ADAL" clId="{AAA25CB9-1ECE-4474-8C85-1B644CE80FD7}" dt="2023-10-16T07:14:51.136" v="33" actId="20577"/>
          <ac:spMkLst>
            <pc:docMk/>
            <pc:sldMk cId="3082912268" sldId="302"/>
            <ac:spMk id="2" creationId="{2312E2DD-EFDB-4280-A530-1602ECEECF73}"/>
          </ac:spMkLst>
        </pc:spChg>
        <pc:spChg chg="add del mod">
          <ac:chgData name="Rémi Dekimpe" userId="bac9feef-02bd-4367-afec-02b2aabf86df" providerId="ADAL" clId="{AAA25CB9-1ECE-4474-8C85-1B644CE80FD7}" dt="2023-10-16T07:15:11.336" v="38"/>
          <ac:spMkLst>
            <pc:docMk/>
            <pc:sldMk cId="3082912268" sldId="302"/>
            <ac:spMk id="5" creationId="{D84AB032-4655-40C1-99AF-948A3709C7F0}"/>
          </ac:spMkLst>
        </pc:spChg>
        <pc:spChg chg="del">
          <ac:chgData name="Rémi Dekimpe" userId="bac9feef-02bd-4367-afec-02b2aabf86df" providerId="ADAL" clId="{AAA25CB9-1ECE-4474-8C85-1B644CE80FD7}" dt="2023-10-16T07:14:54.964" v="34" actId="478"/>
          <ac:spMkLst>
            <pc:docMk/>
            <pc:sldMk cId="3082912268" sldId="302"/>
            <ac:spMk id="11" creationId="{71119F88-6E3D-498B-9240-DF2180D9C22D}"/>
          </ac:spMkLst>
        </pc:spChg>
        <pc:spChg chg="del">
          <ac:chgData name="Rémi Dekimpe" userId="bac9feef-02bd-4367-afec-02b2aabf86df" providerId="ADAL" clId="{AAA25CB9-1ECE-4474-8C85-1B644CE80FD7}" dt="2023-10-16T07:14:54.964" v="34" actId="478"/>
          <ac:spMkLst>
            <pc:docMk/>
            <pc:sldMk cId="3082912268" sldId="302"/>
            <ac:spMk id="17" creationId="{0FACBBC5-7E21-447A-A3F9-12B9CD0EC979}"/>
          </ac:spMkLst>
        </pc:spChg>
        <pc:spChg chg="del">
          <ac:chgData name="Rémi Dekimpe" userId="bac9feef-02bd-4367-afec-02b2aabf86df" providerId="ADAL" clId="{AAA25CB9-1ECE-4474-8C85-1B644CE80FD7}" dt="2023-10-16T07:14:54.964" v="34" actId="478"/>
          <ac:spMkLst>
            <pc:docMk/>
            <pc:sldMk cId="3082912268" sldId="302"/>
            <ac:spMk id="18" creationId="{FB524D9A-923B-490D-A8C6-11AD5FD67DF8}"/>
          </ac:spMkLst>
        </pc:spChg>
        <pc:spChg chg="add del">
          <ac:chgData name="Rémi Dekimpe" userId="bac9feef-02bd-4367-afec-02b2aabf86df" providerId="ADAL" clId="{AAA25CB9-1ECE-4474-8C85-1B644CE80FD7}" dt="2023-10-16T07:15:02.856" v="36" actId="478"/>
          <ac:spMkLst>
            <pc:docMk/>
            <pc:sldMk cId="3082912268" sldId="302"/>
            <ac:spMk id="19" creationId="{116CEF14-A610-4359-B608-D7994C80FEAA}"/>
          </ac:spMkLst>
        </pc:spChg>
        <pc:spChg chg="del">
          <ac:chgData name="Rémi Dekimpe" userId="bac9feef-02bd-4367-afec-02b2aabf86df" providerId="ADAL" clId="{AAA25CB9-1ECE-4474-8C85-1B644CE80FD7}" dt="2023-10-16T07:14:54.964" v="34" actId="478"/>
          <ac:spMkLst>
            <pc:docMk/>
            <pc:sldMk cId="3082912268" sldId="302"/>
            <ac:spMk id="20" creationId="{FAAB553B-DF86-4603-B79A-CB580195C32B}"/>
          </ac:spMkLst>
        </pc:spChg>
        <pc:spChg chg="del">
          <ac:chgData name="Rémi Dekimpe" userId="bac9feef-02bd-4367-afec-02b2aabf86df" providerId="ADAL" clId="{AAA25CB9-1ECE-4474-8C85-1B644CE80FD7}" dt="2023-10-16T07:14:54.964" v="34" actId="478"/>
          <ac:spMkLst>
            <pc:docMk/>
            <pc:sldMk cId="3082912268" sldId="302"/>
            <ac:spMk id="21" creationId="{49D23318-08EC-4E87-B48C-8E98F1AD75DD}"/>
          </ac:spMkLst>
        </pc:spChg>
        <pc:spChg chg="add mod">
          <ac:chgData name="Rémi Dekimpe" userId="bac9feef-02bd-4367-afec-02b2aabf86df" providerId="ADAL" clId="{AAA25CB9-1ECE-4474-8C85-1B644CE80FD7}" dt="2023-10-16T07:20:52.366" v="757"/>
          <ac:spMkLst>
            <pc:docMk/>
            <pc:sldMk cId="3082912268" sldId="302"/>
            <ac:spMk id="22" creationId="{293CB408-F55D-4146-8487-E960D75E8931}"/>
          </ac:spMkLst>
        </pc:spChg>
        <pc:spChg chg="add mod">
          <ac:chgData name="Rémi Dekimpe" userId="bac9feef-02bd-4367-afec-02b2aabf86df" providerId="ADAL" clId="{AAA25CB9-1ECE-4474-8C85-1B644CE80FD7}" dt="2023-10-16T07:20:39.200" v="756" actId="20577"/>
          <ac:spMkLst>
            <pc:docMk/>
            <pc:sldMk cId="3082912268" sldId="302"/>
            <ac:spMk id="25" creationId="{11E83D4B-36B1-4064-A817-DA64C6275621}"/>
          </ac:spMkLst>
        </pc:spChg>
        <pc:picChg chg="del">
          <ac:chgData name="Rémi Dekimpe" userId="bac9feef-02bd-4367-afec-02b2aabf86df" providerId="ADAL" clId="{AAA25CB9-1ECE-4474-8C85-1B644CE80FD7}" dt="2023-10-16T07:14:54.964" v="34" actId="478"/>
          <ac:picMkLst>
            <pc:docMk/>
            <pc:sldMk cId="3082912268" sldId="302"/>
            <ac:picMk id="7" creationId="{0AE0A367-195F-49CB-978A-A73BD2F09A85}"/>
          </ac:picMkLst>
        </pc:picChg>
        <pc:picChg chg="add mod">
          <ac:chgData name="Rémi Dekimpe" userId="bac9feef-02bd-4367-afec-02b2aabf86df" providerId="ADAL" clId="{AAA25CB9-1ECE-4474-8C85-1B644CE80FD7}" dt="2023-10-16T10:10:36.635" v="795" actId="1037"/>
          <ac:picMkLst>
            <pc:docMk/>
            <pc:sldMk cId="3082912268" sldId="302"/>
            <ac:picMk id="8" creationId="{17B5EA43-657D-454E-BDF3-609D718BDDAB}"/>
          </ac:picMkLst>
        </pc:picChg>
        <pc:picChg chg="del">
          <ac:chgData name="Rémi Dekimpe" userId="bac9feef-02bd-4367-afec-02b2aabf86df" providerId="ADAL" clId="{AAA25CB9-1ECE-4474-8C85-1B644CE80FD7}" dt="2023-10-16T07:14:54.964" v="34" actId="478"/>
          <ac:picMkLst>
            <pc:docMk/>
            <pc:sldMk cId="3082912268" sldId="302"/>
            <ac:picMk id="10" creationId="{2F9C7DD1-3E48-4BC2-AAEE-8E6A83E51BCA}"/>
          </ac:picMkLst>
        </pc:picChg>
        <pc:picChg chg="add mod">
          <ac:chgData name="Rémi Dekimpe" userId="bac9feef-02bd-4367-afec-02b2aabf86df" providerId="ADAL" clId="{AAA25CB9-1ECE-4474-8C85-1B644CE80FD7}" dt="2023-10-16T10:10:36.635" v="795" actId="1037"/>
          <ac:picMkLst>
            <pc:docMk/>
            <pc:sldMk cId="3082912268" sldId="302"/>
            <ac:picMk id="26" creationId="{98338AF7-42AC-45FE-A37B-BF4F23B1897A}"/>
          </ac:picMkLst>
        </pc:picChg>
        <pc:picChg chg="add mod">
          <ac:chgData name="Rémi Dekimpe" userId="bac9feef-02bd-4367-afec-02b2aabf86df" providerId="ADAL" clId="{AAA25CB9-1ECE-4474-8C85-1B644CE80FD7}" dt="2023-10-16T10:10:36.635" v="795" actId="1037"/>
          <ac:picMkLst>
            <pc:docMk/>
            <pc:sldMk cId="3082912268" sldId="302"/>
            <ac:picMk id="28" creationId="{57A73913-7844-422B-84FC-A3092C7F1702}"/>
          </ac:picMkLst>
        </pc:picChg>
        <pc:picChg chg="add mod">
          <ac:chgData name="Rémi Dekimpe" userId="bac9feef-02bd-4367-afec-02b2aabf86df" providerId="ADAL" clId="{AAA25CB9-1ECE-4474-8C85-1B644CE80FD7}" dt="2023-10-16T10:10:36.635" v="795" actId="1037"/>
          <ac:picMkLst>
            <pc:docMk/>
            <pc:sldMk cId="3082912268" sldId="302"/>
            <ac:picMk id="29" creationId="{E094EEC9-01CA-422C-8B7B-91364849DAD3}"/>
          </ac:picMkLst>
        </pc:picChg>
        <pc:picChg chg="add mod">
          <ac:chgData name="Rémi Dekimpe" userId="bac9feef-02bd-4367-afec-02b2aabf86df" providerId="ADAL" clId="{AAA25CB9-1ECE-4474-8C85-1B644CE80FD7}" dt="2023-10-16T10:10:36.635" v="795" actId="1037"/>
          <ac:picMkLst>
            <pc:docMk/>
            <pc:sldMk cId="3082912268" sldId="302"/>
            <ac:picMk id="31" creationId="{46C14819-4FE6-46AC-9D6F-0C00C5AE881B}"/>
          </ac:picMkLst>
        </pc:picChg>
        <pc:picChg chg="add mod">
          <ac:chgData name="Rémi Dekimpe" userId="bac9feef-02bd-4367-afec-02b2aabf86df" providerId="ADAL" clId="{AAA25CB9-1ECE-4474-8C85-1B644CE80FD7}" dt="2023-10-16T10:10:36.635" v="795" actId="1037"/>
          <ac:picMkLst>
            <pc:docMk/>
            <pc:sldMk cId="3082912268" sldId="302"/>
            <ac:picMk id="32" creationId="{DE444B1B-50C4-40C8-8B29-7D4E0DF05748}"/>
          </ac:picMkLst>
        </pc:picChg>
        <pc:picChg chg="add mod">
          <ac:chgData name="Rémi Dekimpe" userId="bac9feef-02bd-4367-afec-02b2aabf86df" providerId="ADAL" clId="{AAA25CB9-1ECE-4474-8C85-1B644CE80FD7}" dt="2023-10-16T07:22:05.263" v="782" actId="1076"/>
          <ac:picMkLst>
            <pc:docMk/>
            <pc:sldMk cId="3082912268" sldId="302"/>
            <ac:picMk id="33" creationId="{D62B5D5C-581A-407C-A01E-5D8E434F5BB0}"/>
          </ac:picMkLst>
        </pc:picChg>
        <pc:picChg chg="add del">
          <ac:chgData name="Rémi Dekimpe" userId="bac9feef-02bd-4367-afec-02b2aabf86df" providerId="ADAL" clId="{AAA25CB9-1ECE-4474-8C85-1B644CE80FD7}" dt="2023-10-16T07:22:06.495" v="784"/>
          <ac:picMkLst>
            <pc:docMk/>
            <pc:sldMk cId="3082912268" sldId="302"/>
            <ac:picMk id="34" creationId="{4676AE87-E536-41AA-9817-A2791AA03BA1}"/>
          </ac:picMkLst>
        </pc:picChg>
        <pc:picChg chg="add mod">
          <ac:chgData name="Rémi Dekimpe" userId="bac9feef-02bd-4367-afec-02b2aabf86df" providerId="ADAL" clId="{AAA25CB9-1ECE-4474-8C85-1B644CE80FD7}" dt="2023-10-16T07:22:10.785" v="786" actId="1076"/>
          <ac:picMkLst>
            <pc:docMk/>
            <pc:sldMk cId="3082912268" sldId="302"/>
            <ac:picMk id="35" creationId="{A81E2C32-9BF5-4F3B-AB1C-1280CAB0613F}"/>
          </ac:picMkLst>
        </pc:picChg>
        <pc:picChg chg="add mod">
          <ac:chgData name="Rémi Dekimpe" userId="bac9feef-02bd-4367-afec-02b2aabf86df" providerId="ADAL" clId="{AAA25CB9-1ECE-4474-8C85-1B644CE80FD7}" dt="2023-10-16T07:22:17.881" v="793" actId="1036"/>
          <ac:picMkLst>
            <pc:docMk/>
            <pc:sldMk cId="3082912268" sldId="302"/>
            <ac:picMk id="36" creationId="{7C660F39-3B10-4041-A796-B3057475E7E2}"/>
          </ac:picMkLst>
        </pc:picChg>
        <pc:cxnChg chg="del mod">
          <ac:chgData name="Rémi Dekimpe" userId="bac9feef-02bd-4367-afec-02b2aabf86df" providerId="ADAL" clId="{AAA25CB9-1ECE-4474-8C85-1B644CE80FD7}" dt="2023-10-16T07:14:54.964" v="34" actId="478"/>
          <ac:cxnSpMkLst>
            <pc:docMk/>
            <pc:sldMk cId="3082912268" sldId="302"/>
            <ac:cxnSpMk id="13" creationId="{CEF2FDFC-9441-4456-A41C-F941E53CBE1B}"/>
          </ac:cxnSpMkLst>
        </pc:cxnChg>
        <pc:cxnChg chg="del mod">
          <ac:chgData name="Rémi Dekimpe" userId="bac9feef-02bd-4367-afec-02b2aabf86df" providerId="ADAL" clId="{AAA25CB9-1ECE-4474-8C85-1B644CE80FD7}" dt="2023-10-16T07:14:54.964" v="34" actId="478"/>
          <ac:cxnSpMkLst>
            <pc:docMk/>
            <pc:sldMk cId="3082912268" sldId="302"/>
            <ac:cxnSpMk id="14" creationId="{333B4065-BFD9-48BC-ABA8-EDD07CD96710}"/>
          </ac:cxnSpMkLst>
        </pc:cxnChg>
        <pc:cxnChg chg="del">
          <ac:chgData name="Rémi Dekimpe" userId="bac9feef-02bd-4367-afec-02b2aabf86df" providerId="ADAL" clId="{AAA25CB9-1ECE-4474-8C85-1B644CE80FD7}" dt="2023-10-16T07:14:54.964" v="34" actId="478"/>
          <ac:cxnSpMkLst>
            <pc:docMk/>
            <pc:sldMk cId="3082912268" sldId="302"/>
            <ac:cxnSpMk id="23" creationId="{4B0D88D8-C503-4EE8-95DF-8E24F3D7AF0B}"/>
          </ac:cxnSpMkLst>
        </pc:cxnChg>
        <pc:cxnChg chg="del">
          <ac:chgData name="Rémi Dekimpe" userId="bac9feef-02bd-4367-afec-02b2aabf86df" providerId="ADAL" clId="{AAA25CB9-1ECE-4474-8C85-1B644CE80FD7}" dt="2023-10-16T07:14:54.964" v="34" actId="478"/>
          <ac:cxnSpMkLst>
            <pc:docMk/>
            <pc:sldMk cId="3082912268" sldId="302"/>
            <ac:cxnSpMk id="24" creationId="{42E4B49F-6F6F-4436-910C-DB9802271EFB}"/>
          </ac:cxnSpMkLst>
        </pc:cxnChg>
        <pc:cxnChg chg="del mod">
          <ac:chgData name="Rémi Dekimpe" userId="bac9feef-02bd-4367-afec-02b2aabf86df" providerId="ADAL" clId="{AAA25CB9-1ECE-4474-8C85-1B644CE80FD7}" dt="2023-10-16T07:14:54.964" v="34" actId="478"/>
          <ac:cxnSpMkLst>
            <pc:docMk/>
            <pc:sldMk cId="3082912268" sldId="302"/>
            <ac:cxnSpMk id="27" creationId="{C2A55291-9AAC-4DDF-8AEE-9C3AA3E3E0BE}"/>
          </ac:cxnSpMkLst>
        </pc:cxnChg>
        <pc:cxnChg chg="del">
          <ac:chgData name="Rémi Dekimpe" userId="bac9feef-02bd-4367-afec-02b2aabf86df" providerId="ADAL" clId="{AAA25CB9-1ECE-4474-8C85-1B644CE80FD7}" dt="2023-10-16T07:14:54.964" v="34" actId="478"/>
          <ac:cxnSpMkLst>
            <pc:docMk/>
            <pc:sldMk cId="3082912268" sldId="302"/>
            <ac:cxnSpMk id="30" creationId="{A6A3964B-93D8-47DE-88CD-D0B2C137682B}"/>
          </ac:cxnSpMkLst>
        </pc:cxnChg>
      </pc:sldChg>
      <pc:sldChg chg="modSp add del">
        <pc:chgData name="Rémi Dekimpe" userId="bac9feef-02bd-4367-afec-02b2aabf86df" providerId="ADAL" clId="{AAA25CB9-1ECE-4474-8C85-1B644CE80FD7}" dt="2023-10-16T07:15:30.754" v="45" actId="2696"/>
        <pc:sldMkLst>
          <pc:docMk/>
          <pc:sldMk cId="1847122687" sldId="303"/>
        </pc:sldMkLst>
        <pc:spChg chg="mod">
          <ac:chgData name="Rémi Dekimpe" userId="bac9feef-02bd-4367-afec-02b2aabf86df" providerId="ADAL" clId="{AAA25CB9-1ECE-4474-8C85-1B644CE80FD7}" dt="2023-10-16T07:15:27.391" v="43" actId="20577"/>
          <ac:spMkLst>
            <pc:docMk/>
            <pc:sldMk cId="1847122687" sldId="303"/>
            <ac:spMk id="2" creationId="{56ADC304-81C1-4BB3-B500-8A893E0F4019}"/>
          </ac:spMkLst>
        </pc:spChg>
      </pc:sldChg>
      <pc:sldChg chg="add del">
        <pc:chgData name="Rémi Dekimpe" userId="bac9feef-02bd-4367-afec-02b2aabf86df" providerId="ADAL" clId="{AAA25CB9-1ECE-4474-8C85-1B644CE80FD7}" dt="2023-10-16T10:11:12.654" v="797" actId="2696"/>
        <pc:sldMkLst>
          <pc:docMk/>
          <pc:sldMk cId="2748300162" sldId="303"/>
        </pc:sldMkLst>
      </pc:sldChg>
      <pc:sldChg chg="addSp delSp modSp add">
        <pc:chgData name="Rémi Dekimpe" userId="bac9feef-02bd-4367-afec-02b2aabf86df" providerId="ADAL" clId="{AAA25CB9-1ECE-4474-8C85-1B644CE80FD7}" dt="2023-10-17T12:46:29.111" v="2266" actId="20577"/>
        <pc:sldMkLst>
          <pc:docMk/>
          <pc:sldMk cId="3501157657" sldId="303"/>
        </pc:sldMkLst>
        <pc:spChg chg="mod">
          <ac:chgData name="Rémi Dekimpe" userId="bac9feef-02bd-4367-afec-02b2aabf86df" providerId="ADAL" clId="{AAA25CB9-1ECE-4474-8C85-1B644CE80FD7}" dt="2023-10-17T12:46:29.111" v="2266" actId="20577"/>
          <ac:spMkLst>
            <pc:docMk/>
            <pc:sldMk cId="3501157657" sldId="303"/>
            <ac:spMk id="2" creationId="{2312E2DD-EFDB-4280-A530-1602ECEECF73}"/>
          </ac:spMkLst>
        </pc:spChg>
        <pc:spChg chg="add mod">
          <ac:chgData name="Rémi Dekimpe" userId="bac9feef-02bd-4367-afec-02b2aabf86df" providerId="ADAL" clId="{AAA25CB9-1ECE-4474-8C85-1B644CE80FD7}" dt="2023-10-16T10:15:18.834" v="1187" actId="404"/>
          <ac:spMkLst>
            <pc:docMk/>
            <pc:sldMk cId="3501157657" sldId="303"/>
            <ac:spMk id="16" creationId="{50F10AC1-FD8E-4685-9412-61C8BB312058}"/>
          </ac:spMkLst>
        </pc:spChg>
        <pc:spChg chg="del">
          <ac:chgData name="Rémi Dekimpe" userId="bac9feef-02bd-4367-afec-02b2aabf86df" providerId="ADAL" clId="{AAA25CB9-1ECE-4474-8C85-1B644CE80FD7}" dt="2023-10-16T10:11:58.261" v="803" actId="478"/>
          <ac:spMkLst>
            <pc:docMk/>
            <pc:sldMk cId="3501157657" sldId="303"/>
            <ac:spMk id="22" creationId="{293CB408-F55D-4146-8487-E960D75E8931}"/>
          </ac:spMkLst>
        </pc:spChg>
        <pc:spChg chg="del">
          <ac:chgData name="Rémi Dekimpe" userId="bac9feef-02bd-4367-afec-02b2aabf86df" providerId="ADAL" clId="{AAA25CB9-1ECE-4474-8C85-1B644CE80FD7}" dt="2023-10-16T10:11:27.802" v="800" actId="478"/>
          <ac:spMkLst>
            <pc:docMk/>
            <pc:sldMk cId="3501157657" sldId="303"/>
            <ac:spMk id="25" creationId="{11E83D4B-36B1-4064-A817-DA64C6275621}"/>
          </ac:spMkLst>
        </pc:spChg>
        <pc:picChg chg="add mod">
          <ac:chgData name="Rémi Dekimpe" userId="bac9feef-02bd-4367-afec-02b2aabf86df" providerId="ADAL" clId="{AAA25CB9-1ECE-4474-8C85-1B644CE80FD7}" dt="2023-10-16T10:14:20.208" v="1038" actId="1076"/>
          <ac:picMkLst>
            <pc:docMk/>
            <pc:sldMk cId="3501157657" sldId="303"/>
            <ac:picMk id="6" creationId="{63E1FBA7-C57D-4BB8-B340-E4EBF21C0462}"/>
          </ac:picMkLst>
        </pc:picChg>
        <pc:picChg chg="del">
          <ac:chgData name="Rémi Dekimpe" userId="bac9feef-02bd-4367-afec-02b2aabf86df" providerId="ADAL" clId="{AAA25CB9-1ECE-4474-8C85-1B644CE80FD7}" dt="2023-10-16T10:11:25.202" v="799" actId="478"/>
          <ac:picMkLst>
            <pc:docMk/>
            <pc:sldMk cId="3501157657" sldId="303"/>
            <ac:picMk id="8" creationId="{17B5EA43-657D-454E-BDF3-609D718BDDAB}"/>
          </ac:picMkLst>
        </pc:picChg>
        <pc:picChg chg="add del mod">
          <ac:chgData name="Rémi Dekimpe" userId="bac9feef-02bd-4367-afec-02b2aabf86df" providerId="ADAL" clId="{AAA25CB9-1ECE-4474-8C85-1B644CE80FD7}" dt="2023-10-16T10:16:30.112" v="1291"/>
          <ac:picMkLst>
            <pc:docMk/>
            <pc:sldMk cId="3501157657" sldId="303"/>
            <ac:picMk id="9" creationId="{05DA2FA4-36EA-401E-9F30-448EFDB0B181}"/>
          </ac:picMkLst>
        </pc:picChg>
        <pc:picChg chg="del">
          <ac:chgData name="Rémi Dekimpe" userId="bac9feef-02bd-4367-afec-02b2aabf86df" providerId="ADAL" clId="{AAA25CB9-1ECE-4474-8C85-1B644CE80FD7}" dt="2023-10-16T10:11:25.202" v="799" actId="478"/>
          <ac:picMkLst>
            <pc:docMk/>
            <pc:sldMk cId="3501157657" sldId="303"/>
            <ac:picMk id="26" creationId="{98338AF7-42AC-45FE-A37B-BF4F23B1897A}"/>
          </ac:picMkLst>
        </pc:picChg>
        <pc:picChg chg="del">
          <ac:chgData name="Rémi Dekimpe" userId="bac9feef-02bd-4367-afec-02b2aabf86df" providerId="ADAL" clId="{AAA25CB9-1ECE-4474-8C85-1B644CE80FD7}" dt="2023-10-16T10:11:25.202" v="799" actId="478"/>
          <ac:picMkLst>
            <pc:docMk/>
            <pc:sldMk cId="3501157657" sldId="303"/>
            <ac:picMk id="28" creationId="{57A73913-7844-422B-84FC-A3092C7F1702}"/>
          </ac:picMkLst>
        </pc:picChg>
        <pc:picChg chg="del">
          <ac:chgData name="Rémi Dekimpe" userId="bac9feef-02bd-4367-afec-02b2aabf86df" providerId="ADAL" clId="{AAA25CB9-1ECE-4474-8C85-1B644CE80FD7}" dt="2023-10-16T10:11:25.202" v="799" actId="478"/>
          <ac:picMkLst>
            <pc:docMk/>
            <pc:sldMk cId="3501157657" sldId="303"/>
            <ac:picMk id="29" creationId="{E094EEC9-01CA-422C-8B7B-91364849DAD3}"/>
          </ac:picMkLst>
        </pc:picChg>
        <pc:picChg chg="del">
          <ac:chgData name="Rémi Dekimpe" userId="bac9feef-02bd-4367-afec-02b2aabf86df" providerId="ADAL" clId="{AAA25CB9-1ECE-4474-8C85-1B644CE80FD7}" dt="2023-10-16T10:11:25.202" v="799" actId="478"/>
          <ac:picMkLst>
            <pc:docMk/>
            <pc:sldMk cId="3501157657" sldId="303"/>
            <ac:picMk id="31" creationId="{46C14819-4FE6-46AC-9D6F-0C00C5AE881B}"/>
          </ac:picMkLst>
        </pc:picChg>
        <pc:picChg chg="del">
          <ac:chgData name="Rémi Dekimpe" userId="bac9feef-02bd-4367-afec-02b2aabf86df" providerId="ADAL" clId="{AAA25CB9-1ECE-4474-8C85-1B644CE80FD7}" dt="2023-10-16T10:11:25.202" v="799" actId="478"/>
          <ac:picMkLst>
            <pc:docMk/>
            <pc:sldMk cId="3501157657" sldId="303"/>
            <ac:picMk id="32" creationId="{DE444B1B-50C4-40C8-8B29-7D4E0DF05748}"/>
          </ac:picMkLst>
        </pc:picChg>
        <pc:picChg chg="del">
          <ac:chgData name="Rémi Dekimpe" userId="bac9feef-02bd-4367-afec-02b2aabf86df" providerId="ADAL" clId="{AAA25CB9-1ECE-4474-8C85-1B644CE80FD7}" dt="2023-10-16T10:11:29.177" v="801" actId="478"/>
          <ac:picMkLst>
            <pc:docMk/>
            <pc:sldMk cId="3501157657" sldId="303"/>
            <ac:picMk id="33" creationId="{D62B5D5C-581A-407C-A01E-5D8E434F5BB0}"/>
          </ac:picMkLst>
        </pc:picChg>
        <pc:picChg chg="del">
          <ac:chgData name="Rémi Dekimpe" userId="bac9feef-02bd-4367-afec-02b2aabf86df" providerId="ADAL" clId="{AAA25CB9-1ECE-4474-8C85-1B644CE80FD7}" dt="2023-10-16T10:11:29.177" v="801" actId="478"/>
          <ac:picMkLst>
            <pc:docMk/>
            <pc:sldMk cId="3501157657" sldId="303"/>
            <ac:picMk id="35" creationId="{A81E2C32-9BF5-4F3B-AB1C-1280CAB0613F}"/>
          </ac:picMkLst>
        </pc:picChg>
        <pc:picChg chg="del">
          <ac:chgData name="Rémi Dekimpe" userId="bac9feef-02bd-4367-afec-02b2aabf86df" providerId="ADAL" clId="{AAA25CB9-1ECE-4474-8C85-1B644CE80FD7}" dt="2023-10-16T10:11:29.177" v="801" actId="478"/>
          <ac:picMkLst>
            <pc:docMk/>
            <pc:sldMk cId="3501157657" sldId="303"/>
            <ac:picMk id="36" creationId="{7C660F39-3B10-4041-A796-B3057475E7E2}"/>
          </ac:picMkLst>
        </pc:picChg>
      </pc:sldChg>
      <pc:sldChg chg="delSp modSp add">
        <pc:chgData name="Rémi Dekimpe" userId="bac9feef-02bd-4367-afec-02b2aabf86df" providerId="ADAL" clId="{AAA25CB9-1ECE-4474-8C85-1B644CE80FD7}" dt="2023-10-16T10:21:03.741" v="1968" actId="20577"/>
        <pc:sldMkLst>
          <pc:docMk/>
          <pc:sldMk cId="1170103938" sldId="304"/>
        </pc:sldMkLst>
        <pc:spChg chg="mod">
          <ac:chgData name="Rémi Dekimpe" userId="bac9feef-02bd-4367-afec-02b2aabf86df" providerId="ADAL" clId="{AAA25CB9-1ECE-4474-8C85-1B644CE80FD7}" dt="2023-10-16T10:17:16.546" v="1354" actId="20577"/>
          <ac:spMkLst>
            <pc:docMk/>
            <pc:sldMk cId="1170103938" sldId="304"/>
            <ac:spMk id="2" creationId="{2312E2DD-EFDB-4280-A530-1602ECEECF73}"/>
          </ac:spMkLst>
        </pc:spChg>
        <pc:spChg chg="mod">
          <ac:chgData name="Rémi Dekimpe" userId="bac9feef-02bd-4367-afec-02b2aabf86df" providerId="ADAL" clId="{AAA25CB9-1ECE-4474-8C85-1B644CE80FD7}" dt="2023-10-16T10:21:03.741" v="1968" actId="20577"/>
          <ac:spMkLst>
            <pc:docMk/>
            <pc:sldMk cId="1170103938" sldId="304"/>
            <ac:spMk id="16" creationId="{50F10AC1-FD8E-4685-9412-61C8BB312058}"/>
          </ac:spMkLst>
        </pc:spChg>
        <pc:picChg chg="del">
          <ac:chgData name="Rémi Dekimpe" userId="bac9feef-02bd-4367-afec-02b2aabf86df" providerId="ADAL" clId="{AAA25CB9-1ECE-4474-8C85-1B644CE80FD7}" dt="2023-10-16T10:17:18.871" v="1355" actId="478"/>
          <ac:picMkLst>
            <pc:docMk/>
            <pc:sldMk cId="1170103938" sldId="304"/>
            <ac:picMk id="6" creationId="{63E1FBA7-C57D-4BB8-B340-E4EBF21C0462}"/>
          </ac:picMkLst>
        </pc:picChg>
      </pc:sldChg>
      <pc:sldChg chg="add del">
        <pc:chgData name="Rémi Dekimpe" userId="bac9feef-02bd-4367-afec-02b2aabf86df" providerId="ADAL" clId="{AAA25CB9-1ECE-4474-8C85-1B644CE80FD7}" dt="2023-10-16T10:16:26.714" v="1289"/>
        <pc:sldMkLst>
          <pc:docMk/>
          <pc:sldMk cId="2962136849" sldId="304"/>
        </pc:sldMkLst>
      </pc:sldChg>
      <pc:sldChg chg="modSp add del">
        <pc:chgData name="Rémi Dekimpe" userId="bac9feef-02bd-4367-afec-02b2aabf86df" providerId="ADAL" clId="{AAA25CB9-1ECE-4474-8C85-1B644CE80FD7}" dt="2023-10-16T10:12:04.075" v="807" actId="2696"/>
        <pc:sldMkLst>
          <pc:docMk/>
          <pc:sldMk cId="2966333802" sldId="304"/>
        </pc:sldMkLst>
        <pc:spChg chg="mod">
          <ac:chgData name="Rémi Dekimpe" userId="bac9feef-02bd-4367-afec-02b2aabf86df" providerId="ADAL" clId="{AAA25CB9-1ECE-4474-8C85-1B644CE80FD7}" dt="2023-10-16T10:12:00.920" v="805" actId="20577"/>
          <ac:spMkLst>
            <pc:docMk/>
            <pc:sldMk cId="2966333802" sldId="304"/>
            <ac:spMk id="2" creationId="{9F596119-2F57-43D4-8463-39432F48533D}"/>
          </ac:spMkLst>
        </pc:spChg>
      </pc:sldChg>
      <pc:sldChg chg="modSp add del">
        <pc:chgData name="Rémi Dekimpe" userId="bac9feef-02bd-4367-afec-02b2aabf86df" providerId="ADAL" clId="{AAA25CB9-1ECE-4474-8C85-1B644CE80FD7}" dt="2023-10-17T13:52:49.439" v="3589" actId="2696"/>
        <pc:sldMkLst>
          <pc:docMk/>
          <pc:sldMk cId="2349409358" sldId="305"/>
        </pc:sldMkLst>
        <pc:spChg chg="mod">
          <ac:chgData name="Rémi Dekimpe" userId="bac9feef-02bd-4367-afec-02b2aabf86df" providerId="ADAL" clId="{AAA25CB9-1ECE-4474-8C85-1B644CE80FD7}" dt="2023-10-16T10:22:27.840" v="2022" actId="20577"/>
          <ac:spMkLst>
            <pc:docMk/>
            <pc:sldMk cId="2349409358" sldId="305"/>
            <ac:spMk id="2" creationId="{2312E2DD-EFDB-4280-A530-1602ECEECF73}"/>
          </ac:spMkLst>
        </pc:spChg>
      </pc:sldChg>
      <pc:sldChg chg="add del">
        <pc:chgData name="Rémi Dekimpe" userId="bac9feef-02bd-4367-afec-02b2aabf86df" providerId="ADAL" clId="{AAA25CB9-1ECE-4474-8C85-1B644CE80FD7}" dt="2023-10-16T10:21:46.145" v="1970" actId="2696"/>
        <pc:sldMkLst>
          <pc:docMk/>
          <pc:sldMk cId="4281665886" sldId="305"/>
        </pc:sldMkLst>
      </pc:sldChg>
      <pc:sldChg chg="add del">
        <pc:chgData name="Rémi Dekimpe" userId="bac9feef-02bd-4367-afec-02b2aabf86df" providerId="ADAL" clId="{AAA25CB9-1ECE-4474-8C85-1B644CE80FD7}" dt="2023-10-16T10:23:31.200" v="2027" actId="2696"/>
        <pc:sldMkLst>
          <pc:docMk/>
          <pc:sldMk cId="1775354673" sldId="306"/>
        </pc:sldMkLst>
      </pc:sldChg>
      <pc:sldChg chg="add del">
        <pc:chgData name="Rémi Dekimpe" userId="bac9feef-02bd-4367-afec-02b2aabf86df" providerId="ADAL" clId="{AAA25CB9-1ECE-4474-8C85-1B644CE80FD7}" dt="2023-10-16T10:23:24.726" v="2025" actId="2696"/>
        <pc:sldMkLst>
          <pc:docMk/>
          <pc:sldMk cId="762919418" sldId="307"/>
        </pc:sldMkLst>
      </pc:sldChg>
      <pc:sldChg chg="addSp delSp modSp add">
        <pc:chgData name="Rémi Dekimpe" userId="bac9feef-02bd-4367-afec-02b2aabf86df" providerId="ADAL" clId="{AAA25CB9-1ECE-4474-8C85-1B644CE80FD7}" dt="2023-10-16T10:31:43.128" v="2201" actId="1076"/>
        <pc:sldMkLst>
          <pc:docMk/>
          <pc:sldMk cId="3569811104" sldId="307"/>
        </pc:sldMkLst>
        <pc:spChg chg="mod">
          <ac:chgData name="Rémi Dekimpe" userId="bac9feef-02bd-4367-afec-02b2aabf86df" providerId="ADAL" clId="{AAA25CB9-1ECE-4474-8C85-1B644CE80FD7}" dt="2023-10-16T10:23:35.592" v="2037" actId="20577"/>
          <ac:spMkLst>
            <pc:docMk/>
            <pc:sldMk cId="3569811104" sldId="307"/>
            <ac:spMk id="2" creationId="{2312E2DD-EFDB-4280-A530-1602ECEECF73}"/>
          </ac:spMkLst>
        </pc:spChg>
        <pc:spChg chg="add mod">
          <ac:chgData name="Rémi Dekimpe" userId="bac9feef-02bd-4367-afec-02b2aabf86df" providerId="ADAL" clId="{AAA25CB9-1ECE-4474-8C85-1B644CE80FD7}" dt="2023-10-16T10:31:43.128" v="2201" actId="1076"/>
          <ac:spMkLst>
            <pc:docMk/>
            <pc:sldMk cId="3569811104" sldId="307"/>
            <ac:spMk id="5" creationId="{5C23EAED-AB74-48AB-BB72-8EC7C5869042}"/>
          </ac:spMkLst>
        </pc:spChg>
        <pc:spChg chg="add mod">
          <ac:chgData name="Rémi Dekimpe" userId="bac9feef-02bd-4367-afec-02b2aabf86df" providerId="ADAL" clId="{AAA25CB9-1ECE-4474-8C85-1B644CE80FD7}" dt="2023-10-16T10:31:43.128" v="2201" actId="1076"/>
          <ac:spMkLst>
            <pc:docMk/>
            <pc:sldMk cId="3569811104" sldId="307"/>
            <ac:spMk id="7" creationId="{7853313F-39AA-4476-8A8C-029B73AC0A14}"/>
          </ac:spMkLst>
        </pc:spChg>
        <pc:spChg chg="add mod">
          <ac:chgData name="Rémi Dekimpe" userId="bac9feef-02bd-4367-afec-02b2aabf86df" providerId="ADAL" clId="{AAA25CB9-1ECE-4474-8C85-1B644CE80FD7}" dt="2023-10-16T10:31:43.128" v="2201" actId="1076"/>
          <ac:spMkLst>
            <pc:docMk/>
            <pc:sldMk cId="3569811104" sldId="307"/>
            <ac:spMk id="8" creationId="{3D28DB56-7907-40D7-A007-110B98E10649}"/>
          </ac:spMkLst>
        </pc:spChg>
        <pc:spChg chg="add mod">
          <ac:chgData name="Rémi Dekimpe" userId="bac9feef-02bd-4367-afec-02b2aabf86df" providerId="ADAL" clId="{AAA25CB9-1ECE-4474-8C85-1B644CE80FD7}" dt="2023-10-16T10:31:43.128" v="2201" actId="1076"/>
          <ac:spMkLst>
            <pc:docMk/>
            <pc:sldMk cId="3569811104" sldId="307"/>
            <ac:spMk id="9" creationId="{F1D805BD-CC0C-4688-9B73-81383729F4E9}"/>
          </ac:spMkLst>
        </pc:spChg>
        <pc:spChg chg="add mod">
          <ac:chgData name="Rémi Dekimpe" userId="bac9feef-02bd-4367-afec-02b2aabf86df" providerId="ADAL" clId="{AAA25CB9-1ECE-4474-8C85-1B644CE80FD7}" dt="2023-10-16T10:31:43.128" v="2201" actId="1076"/>
          <ac:spMkLst>
            <pc:docMk/>
            <pc:sldMk cId="3569811104" sldId="307"/>
            <ac:spMk id="10" creationId="{452173B4-668A-4690-A4A0-0BA90DEA0820}"/>
          </ac:spMkLst>
        </pc:spChg>
        <pc:spChg chg="add mod">
          <ac:chgData name="Rémi Dekimpe" userId="bac9feef-02bd-4367-afec-02b2aabf86df" providerId="ADAL" clId="{AAA25CB9-1ECE-4474-8C85-1B644CE80FD7}" dt="2023-10-16T10:31:43.128" v="2201" actId="1076"/>
          <ac:spMkLst>
            <pc:docMk/>
            <pc:sldMk cId="3569811104" sldId="307"/>
            <ac:spMk id="11" creationId="{BC4F1FF5-E582-4F01-A92F-914DBAFD14E5}"/>
          </ac:spMkLst>
        </pc:spChg>
        <pc:spChg chg="del">
          <ac:chgData name="Rémi Dekimpe" userId="bac9feef-02bd-4367-afec-02b2aabf86df" providerId="ADAL" clId="{AAA25CB9-1ECE-4474-8C85-1B644CE80FD7}" dt="2023-10-16T10:23:37.983" v="2038" actId="478"/>
          <ac:spMkLst>
            <pc:docMk/>
            <pc:sldMk cId="3569811104" sldId="307"/>
            <ac:spMk id="16" creationId="{50F10AC1-FD8E-4685-9412-61C8BB312058}"/>
          </ac:spMkLst>
        </pc:spChg>
        <pc:cxnChg chg="add mod">
          <ac:chgData name="Rémi Dekimpe" userId="bac9feef-02bd-4367-afec-02b2aabf86df" providerId="ADAL" clId="{AAA25CB9-1ECE-4474-8C85-1B644CE80FD7}" dt="2023-10-16T10:31:43.128" v="2201" actId="1076"/>
          <ac:cxnSpMkLst>
            <pc:docMk/>
            <pc:sldMk cId="3569811104" sldId="307"/>
            <ac:cxnSpMk id="12" creationId="{1EF27FCA-7E8F-4CE4-94A7-C94CF70F80A2}"/>
          </ac:cxnSpMkLst>
        </pc:cxnChg>
        <pc:cxnChg chg="add mod">
          <ac:chgData name="Rémi Dekimpe" userId="bac9feef-02bd-4367-afec-02b2aabf86df" providerId="ADAL" clId="{AAA25CB9-1ECE-4474-8C85-1B644CE80FD7}" dt="2023-10-16T10:31:43.128" v="2201" actId="1076"/>
          <ac:cxnSpMkLst>
            <pc:docMk/>
            <pc:sldMk cId="3569811104" sldId="307"/>
            <ac:cxnSpMk id="14" creationId="{EA63B196-6F26-4739-AC05-C4C0B453D83E}"/>
          </ac:cxnSpMkLst>
        </pc:cxnChg>
        <pc:cxnChg chg="add mod">
          <ac:chgData name="Rémi Dekimpe" userId="bac9feef-02bd-4367-afec-02b2aabf86df" providerId="ADAL" clId="{AAA25CB9-1ECE-4474-8C85-1B644CE80FD7}" dt="2023-10-16T10:31:43.128" v="2201" actId="1076"/>
          <ac:cxnSpMkLst>
            <pc:docMk/>
            <pc:sldMk cId="3569811104" sldId="307"/>
            <ac:cxnSpMk id="17" creationId="{59E6972F-CED8-45DD-B46B-367FBE595ACB}"/>
          </ac:cxnSpMkLst>
        </pc:cxnChg>
        <pc:cxnChg chg="add mod">
          <ac:chgData name="Rémi Dekimpe" userId="bac9feef-02bd-4367-afec-02b2aabf86df" providerId="ADAL" clId="{AAA25CB9-1ECE-4474-8C85-1B644CE80FD7}" dt="2023-10-16T10:31:43.128" v="2201" actId="1076"/>
          <ac:cxnSpMkLst>
            <pc:docMk/>
            <pc:sldMk cId="3569811104" sldId="307"/>
            <ac:cxnSpMk id="22" creationId="{A5BD4159-6DED-45B7-B427-7B257DAB5AF5}"/>
          </ac:cxnSpMkLst>
        </pc:cxnChg>
        <pc:cxnChg chg="add mod">
          <ac:chgData name="Rémi Dekimpe" userId="bac9feef-02bd-4367-afec-02b2aabf86df" providerId="ADAL" clId="{AAA25CB9-1ECE-4474-8C85-1B644CE80FD7}" dt="2023-10-16T10:31:43.128" v="2201" actId="1076"/>
          <ac:cxnSpMkLst>
            <pc:docMk/>
            <pc:sldMk cId="3569811104" sldId="307"/>
            <ac:cxnSpMk id="23" creationId="{275CCCC4-95F1-496B-8BAB-E596FAF48671}"/>
          </ac:cxnSpMkLst>
        </pc:cxnChg>
      </pc:sldChg>
      <pc:sldChg chg="addSp delSp modSp add modAnim">
        <pc:chgData name="Rémi Dekimpe" userId="bac9feef-02bd-4367-afec-02b2aabf86df" providerId="ADAL" clId="{AAA25CB9-1ECE-4474-8C85-1B644CE80FD7}" dt="2023-10-17T12:57:32.380" v="2494"/>
        <pc:sldMkLst>
          <pc:docMk/>
          <pc:sldMk cId="1834686190" sldId="308"/>
        </pc:sldMkLst>
        <pc:spChg chg="mod">
          <ac:chgData name="Rémi Dekimpe" userId="bac9feef-02bd-4367-afec-02b2aabf86df" providerId="ADAL" clId="{AAA25CB9-1ECE-4474-8C85-1B644CE80FD7}" dt="2023-10-17T12:46:56.661" v="2326" actId="20577"/>
          <ac:spMkLst>
            <pc:docMk/>
            <pc:sldMk cId="1834686190" sldId="308"/>
            <ac:spMk id="2" creationId="{2312E2DD-EFDB-4280-A530-1602ECEECF73}"/>
          </ac:spMkLst>
        </pc:spChg>
        <pc:spChg chg="del mod">
          <ac:chgData name="Rémi Dekimpe" userId="bac9feef-02bd-4367-afec-02b2aabf86df" providerId="ADAL" clId="{AAA25CB9-1ECE-4474-8C85-1B644CE80FD7}" dt="2023-10-17T12:48:08.364" v="2342" actId="478"/>
          <ac:spMkLst>
            <pc:docMk/>
            <pc:sldMk cId="1834686190" sldId="308"/>
            <ac:spMk id="16" creationId="{50F10AC1-FD8E-4685-9412-61C8BB312058}"/>
          </ac:spMkLst>
        </pc:spChg>
        <pc:spChg chg="add mod">
          <ac:chgData name="Rémi Dekimpe" userId="bac9feef-02bd-4367-afec-02b2aabf86df" providerId="ADAL" clId="{AAA25CB9-1ECE-4474-8C85-1B644CE80FD7}" dt="2023-10-17T12:55:29.069" v="2461" actId="1076"/>
          <ac:spMkLst>
            <pc:docMk/>
            <pc:sldMk cId="1834686190" sldId="308"/>
            <ac:spMk id="21" creationId="{A41F2A9A-4A03-4D65-B6C9-127BD3DC9C76}"/>
          </ac:spMkLst>
        </pc:spChg>
        <pc:spChg chg="add mod">
          <ac:chgData name="Rémi Dekimpe" userId="bac9feef-02bd-4367-afec-02b2aabf86df" providerId="ADAL" clId="{AAA25CB9-1ECE-4474-8C85-1B644CE80FD7}" dt="2023-10-17T12:55:21.732" v="2458" actId="207"/>
          <ac:spMkLst>
            <pc:docMk/>
            <pc:sldMk cId="1834686190" sldId="308"/>
            <ac:spMk id="22" creationId="{D3FEFFDC-582C-4BF9-BA94-BE427FDA573B}"/>
          </ac:spMkLst>
        </pc:spChg>
        <pc:spChg chg="add mod">
          <ac:chgData name="Rémi Dekimpe" userId="bac9feef-02bd-4367-afec-02b2aabf86df" providerId="ADAL" clId="{AAA25CB9-1ECE-4474-8C85-1B644CE80FD7}" dt="2023-10-17T12:55:23.692" v="2459" actId="207"/>
          <ac:spMkLst>
            <pc:docMk/>
            <pc:sldMk cId="1834686190" sldId="308"/>
            <ac:spMk id="23" creationId="{957F2096-FAE1-46B8-9095-EF721D4E3751}"/>
          </ac:spMkLst>
        </pc:spChg>
        <pc:spChg chg="add mod">
          <ac:chgData name="Rémi Dekimpe" userId="bac9feef-02bd-4367-afec-02b2aabf86df" providerId="ADAL" clId="{AAA25CB9-1ECE-4474-8C85-1B644CE80FD7}" dt="2023-10-17T12:55:31.540" v="2462" actId="1076"/>
          <ac:spMkLst>
            <pc:docMk/>
            <pc:sldMk cId="1834686190" sldId="308"/>
            <ac:spMk id="24" creationId="{D5E9CFCA-5F95-4D68-9A2E-159A88B7EB3E}"/>
          </ac:spMkLst>
        </pc:spChg>
        <pc:picChg chg="del">
          <ac:chgData name="Rémi Dekimpe" userId="bac9feef-02bd-4367-afec-02b2aabf86df" providerId="ADAL" clId="{AAA25CB9-1ECE-4474-8C85-1B644CE80FD7}" dt="2023-10-17T12:47:40.225" v="2333" actId="478"/>
          <ac:picMkLst>
            <pc:docMk/>
            <pc:sldMk cId="1834686190" sldId="308"/>
            <ac:picMk id="6" creationId="{63E1FBA7-C57D-4BB8-B340-E4EBF21C0462}"/>
          </ac:picMkLst>
        </pc:picChg>
        <pc:picChg chg="add del mod">
          <ac:chgData name="Rémi Dekimpe" userId="bac9feef-02bd-4367-afec-02b2aabf86df" providerId="ADAL" clId="{AAA25CB9-1ECE-4474-8C85-1B644CE80FD7}" dt="2023-10-17T12:49:38.711" v="2355" actId="478"/>
          <ac:picMkLst>
            <pc:docMk/>
            <pc:sldMk cId="1834686190" sldId="308"/>
            <ac:picMk id="7" creationId="{885A24AE-B743-488E-812F-44486739AD76}"/>
          </ac:picMkLst>
        </pc:picChg>
        <pc:picChg chg="add del mod">
          <ac:chgData name="Rémi Dekimpe" userId="bac9feef-02bd-4367-afec-02b2aabf86df" providerId="ADAL" clId="{AAA25CB9-1ECE-4474-8C85-1B644CE80FD7}" dt="2023-10-17T12:49:38.711" v="2355" actId="478"/>
          <ac:picMkLst>
            <pc:docMk/>
            <pc:sldMk cId="1834686190" sldId="308"/>
            <ac:picMk id="9" creationId="{9FABC2D5-682C-4A77-87E4-F5A254322788}"/>
          </ac:picMkLst>
        </pc:picChg>
        <pc:picChg chg="add del mod modCrop">
          <ac:chgData name="Rémi Dekimpe" userId="bac9feef-02bd-4367-afec-02b2aabf86df" providerId="ADAL" clId="{AAA25CB9-1ECE-4474-8C85-1B644CE80FD7}" dt="2023-10-17T12:49:38.711" v="2355" actId="478"/>
          <ac:picMkLst>
            <pc:docMk/>
            <pc:sldMk cId="1834686190" sldId="308"/>
            <ac:picMk id="11" creationId="{23ABE2E7-F1E3-440A-B7E1-A811C2BEE7FE}"/>
          </ac:picMkLst>
        </pc:picChg>
        <pc:picChg chg="add mod">
          <ac:chgData name="Rémi Dekimpe" userId="bac9feef-02bd-4367-afec-02b2aabf86df" providerId="ADAL" clId="{AAA25CB9-1ECE-4474-8C85-1B644CE80FD7}" dt="2023-10-17T12:54:43.781" v="2445" actId="1076"/>
          <ac:picMkLst>
            <pc:docMk/>
            <pc:sldMk cId="1834686190" sldId="308"/>
            <ac:picMk id="12" creationId="{1360907A-9FFE-46E9-9A20-03983BEFE7A1}"/>
          </ac:picMkLst>
        </pc:picChg>
        <pc:picChg chg="add mod">
          <ac:chgData name="Rémi Dekimpe" userId="bac9feef-02bd-4367-afec-02b2aabf86df" providerId="ADAL" clId="{AAA25CB9-1ECE-4474-8C85-1B644CE80FD7}" dt="2023-10-17T12:54:43.781" v="2445" actId="1076"/>
          <ac:picMkLst>
            <pc:docMk/>
            <pc:sldMk cId="1834686190" sldId="308"/>
            <ac:picMk id="13" creationId="{57F113CD-8F86-419A-8008-D11BA8CE454F}"/>
          </ac:picMkLst>
        </pc:picChg>
        <pc:picChg chg="add mod">
          <ac:chgData name="Rémi Dekimpe" userId="bac9feef-02bd-4367-afec-02b2aabf86df" providerId="ADAL" clId="{AAA25CB9-1ECE-4474-8C85-1B644CE80FD7}" dt="2023-10-17T12:54:43.781" v="2445" actId="1076"/>
          <ac:picMkLst>
            <pc:docMk/>
            <pc:sldMk cId="1834686190" sldId="308"/>
            <ac:picMk id="14" creationId="{001C9634-EC26-43C9-B886-01D76EFA85BA}"/>
          </ac:picMkLst>
        </pc:picChg>
        <pc:picChg chg="add mod">
          <ac:chgData name="Rémi Dekimpe" userId="bac9feef-02bd-4367-afec-02b2aabf86df" providerId="ADAL" clId="{AAA25CB9-1ECE-4474-8C85-1B644CE80FD7}" dt="2023-10-17T12:54:22.052" v="2427" actId="1076"/>
          <ac:picMkLst>
            <pc:docMk/>
            <pc:sldMk cId="1834686190" sldId="308"/>
            <ac:picMk id="15" creationId="{4BD78C51-F898-4F88-9FDF-9722EBBF01EA}"/>
          </ac:picMkLst>
        </pc:picChg>
        <pc:picChg chg="add mod">
          <ac:chgData name="Rémi Dekimpe" userId="bac9feef-02bd-4367-afec-02b2aabf86df" providerId="ADAL" clId="{AAA25CB9-1ECE-4474-8C85-1B644CE80FD7}" dt="2023-10-17T12:54:26.911" v="2430" actId="1076"/>
          <ac:picMkLst>
            <pc:docMk/>
            <pc:sldMk cId="1834686190" sldId="308"/>
            <ac:picMk id="17" creationId="{F10C9E40-564B-49D6-BBA2-250D93494A88}"/>
          </ac:picMkLst>
        </pc:picChg>
        <pc:picChg chg="add mod">
          <ac:chgData name="Rémi Dekimpe" userId="bac9feef-02bd-4367-afec-02b2aabf86df" providerId="ADAL" clId="{AAA25CB9-1ECE-4474-8C85-1B644CE80FD7}" dt="2023-10-17T12:56:19.001" v="2477" actId="1076"/>
          <ac:picMkLst>
            <pc:docMk/>
            <pc:sldMk cId="1834686190" sldId="308"/>
            <ac:picMk id="18" creationId="{DC5DA6E9-81DF-48DC-BCAE-7CB9961323B9}"/>
          </ac:picMkLst>
        </pc:picChg>
        <pc:picChg chg="add mod">
          <ac:chgData name="Rémi Dekimpe" userId="bac9feef-02bd-4367-afec-02b2aabf86df" providerId="ADAL" clId="{AAA25CB9-1ECE-4474-8C85-1B644CE80FD7}" dt="2023-10-17T12:56:19.971" v="2478" actId="1076"/>
          <ac:picMkLst>
            <pc:docMk/>
            <pc:sldMk cId="1834686190" sldId="308"/>
            <ac:picMk id="19" creationId="{4CBDA4E9-B89B-435A-8B56-D3D4C12F5185}"/>
          </ac:picMkLst>
        </pc:picChg>
        <pc:picChg chg="add mod">
          <ac:chgData name="Rémi Dekimpe" userId="bac9feef-02bd-4367-afec-02b2aabf86df" providerId="ADAL" clId="{AAA25CB9-1ECE-4474-8C85-1B644CE80FD7}" dt="2023-10-17T12:54:46.651" v="2447" actId="1076"/>
          <ac:picMkLst>
            <pc:docMk/>
            <pc:sldMk cId="1834686190" sldId="308"/>
            <ac:picMk id="20" creationId="{56EAEC59-77EE-4BD0-9C29-EBBE677C78B1}"/>
          </ac:picMkLst>
        </pc:picChg>
        <pc:cxnChg chg="add mod">
          <ac:chgData name="Rémi Dekimpe" userId="bac9feef-02bd-4367-afec-02b2aabf86df" providerId="ADAL" clId="{AAA25CB9-1ECE-4474-8C85-1B644CE80FD7}" dt="2023-10-17T12:55:47.654" v="2464"/>
          <ac:cxnSpMkLst>
            <pc:docMk/>
            <pc:sldMk cId="1834686190" sldId="308"/>
            <ac:cxnSpMk id="26" creationId="{CB556E94-5F54-450D-93AC-5E957D30E9D1}"/>
          </ac:cxnSpMkLst>
        </pc:cxnChg>
        <pc:cxnChg chg="add mod">
          <ac:chgData name="Rémi Dekimpe" userId="bac9feef-02bd-4367-afec-02b2aabf86df" providerId="ADAL" clId="{AAA25CB9-1ECE-4474-8C85-1B644CE80FD7}" dt="2023-10-17T12:56:28.071" v="2481" actId="14100"/>
          <ac:cxnSpMkLst>
            <pc:docMk/>
            <pc:sldMk cId="1834686190" sldId="308"/>
            <ac:cxnSpMk id="27" creationId="{D3CE04AC-7513-48B3-853E-12170F372E6A}"/>
          </ac:cxnSpMkLst>
        </pc:cxnChg>
        <pc:cxnChg chg="add mod">
          <ac:chgData name="Rémi Dekimpe" userId="bac9feef-02bd-4367-afec-02b2aabf86df" providerId="ADAL" clId="{AAA25CB9-1ECE-4474-8C85-1B644CE80FD7}" dt="2023-10-17T12:56:22.060" v="2479" actId="14100"/>
          <ac:cxnSpMkLst>
            <pc:docMk/>
            <pc:sldMk cId="1834686190" sldId="308"/>
            <ac:cxnSpMk id="32" creationId="{CBE6C30F-BCB9-475C-B151-B1A14DD60E32}"/>
          </ac:cxnSpMkLst>
        </pc:cxnChg>
        <pc:cxnChg chg="add mod">
          <ac:chgData name="Rémi Dekimpe" userId="bac9feef-02bd-4367-afec-02b2aabf86df" providerId="ADAL" clId="{AAA25CB9-1ECE-4474-8C85-1B644CE80FD7}" dt="2023-10-17T12:56:15.991" v="2475" actId="14100"/>
          <ac:cxnSpMkLst>
            <pc:docMk/>
            <pc:sldMk cId="1834686190" sldId="308"/>
            <ac:cxnSpMk id="35" creationId="{266FACD3-E9E3-476D-A267-97474A13541C}"/>
          </ac:cxnSpMkLst>
        </pc:cxnChg>
        <pc:cxnChg chg="add mod">
          <ac:chgData name="Rémi Dekimpe" userId="bac9feef-02bd-4367-afec-02b2aabf86df" providerId="ADAL" clId="{AAA25CB9-1ECE-4474-8C85-1B644CE80FD7}" dt="2023-10-17T12:56:45.076" v="2485" actId="1582"/>
          <ac:cxnSpMkLst>
            <pc:docMk/>
            <pc:sldMk cId="1834686190" sldId="308"/>
            <ac:cxnSpMk id="41" creationId="{D28E838F-41A3-4D43-861B-A837A75A4A98}"/>
          </ac:cxnSpMkLst>
        </pc:cxnChg>
        <pc:cxnChg chg="add mod">
          <ac:chgData name="Rémi Dekimpe" userId="bac9feef-02bd-4367-afec-02b2aabf86df" providerId="ADAL" clId="{AAA25CB9-1ECE-4474-8C85-1B644CE80FD7}" dt="2023-10-17T12:56:50.451" v="2488" actId="14100"/>
          <ac:cxnSpMkLst>
            <pc:docMk/>
            <pc:sldMk cId="1834686190" sldId="308"/>
            <ac:cxnSpMk id="44" creationId="{3AA77E8C-C76D-4394-AC35-600A558884AE}"/>
          </ac:cxnSpMkLst>
        </pc:cxnChg>
        <pc:cxnChg chg="add mod">
          <ac:chgData name="Rémi Dekimpe" userId="bac9feef-02bd-4367-afec-02b2aabf86df" providerId="ADAL" clId="{AAA25CB9-1ECE-4474-8C85-1B644CE80FD7}" dt="2023-10-17T12:56:58.400" v="2491" actId="14100"/>
          <ac:cxnSpMkLst>
            <pc:docMk/>
            <pc:sldMk cId="1834686190" sldId="308"/>
            <ac:cxnSpMk id="47" creationId="{CEE6C775-718C-448C-88B6-1D34F04BB0CE}"/>
          </ac:cxnSpMkLst>
        </pc:cxnChg>
      </pc:sldChg>
      <pc:sldChg chg="add del">
        <pc:chgData name="Rémi Dekimpe" userId="bac9feef-02bd-4367-afec-02b2aabf86df" providerId="ADAL" clId="{AAA25CB9-1ECE-4474-8C85-1B644CE80FD7}" dt="2023-10-17T12:45:57.631" v="2203" actId="2696"/>
        <pc:sldMkLst>
          <pc:docMk/>
          <pc:sldMk cId="3165101560" sldId="308"/>
        </pc:sldMkLst>
      </pc:sldChg>
      <pc:sldChg chg="addSp modSp add">
        <pc:chgData name="Rémi Dekimpe" userId="bac9feef-02bd-4367-afec-02b2aabf86df" providerId="ADAL" clId="{AAA25CB9-1ECE-4474-8C85-1B644CE80FD7}" dt="2023-10-17T13:04:15.987" v="2682" actId="20577"/>
        <pc:sldMkLst>
          <pc:docMk/>
          <pc:sldMk cId="2859345867" sldId="309"/>
        </pc:sldMkLst>
        <pc:spChg chg="mod">
          <ac:chgData name="Rémi Dekimpe" userId="bac9feef-02bd-4367-afec-02b2aabf86df" providerId="ADAL" clId="{AAA25CB9-1ECE-4474-8C85-1B644CE80FD7}" dt="2023-10-17T12:58:29.466" v="2513" actId="20577"/>
          <ac:spMkLst>
            <pc:docMk/>
            <pc:sldMk cId="2859345867" sldId="309"/>
            <ac:spMk id="2" creationId="{2312E2DD-EFDB-4280-A530-1602ECEECF73}"/>
          </ac:spMkLst>
        </pc:spChg>
        <pc:spChg chg="add mod">
          <ac:chgData name="Rémi Dekimpe" userId="bac9feef-02bd-4367-afec-02b2aabf86df" providerId="ADAL" clId="{AAA25CB9-1ECE-4474-8C85-1B644CE80FD7}" dt="2023-10-17T13:04:02.174" v="2627" actId="1076"/>
          <ac:spMkLst>
            <pc:docMk/>
            <pc:sldMk cId="2859345867" sldId="309"/>
            <ac:spMk id="6" creationId="{91483F0B-750F-4FF4-8E33-0EB76189793F}"/>
          </ac:spMkLst>
        </pc:spChg>
        <pc:spChg chg="mod">
          <ac:chgData name="Rémi Dekimpe" userId="bac9feef-02bd-4367-afec-02b2aabf86df" providerId="ADAL" clId="{AAA25CB9-1ECE-4474-8C85-1B644CE80FD7}" dt="2023-10-17T13:04:15.987" v="2682" actId="20577"/>
          <ac:spMkLst>
            <pc:docMk/>
            <pc:sldMk cId="2859345867" sldId="309"/>
            <ac:spMk id="16" creationId="{50F10AC1-FD8E-4685-9412-61C8BB312058}"/>
          </ac:spMkLst>
        </pc:spChg>
        <pc:picChg chg="add mod">
          <ac:chgData name="Rémi Dekimpe" userId="bac9feef-02bd-4367-afec-02b2aabf86df" providerId="ADAL" clId="{AAA25CB9-1ECE-4474-8C85-1B644CE80FD7}" dt="2023-10-17T13:03:58.589" v="2626" actId="14100"/>
          <ac:picMkLst>
            <pc:docMk/>
            <pc:sldMk cId="2859345867" sldId="309"/>
            <ac:picMk id="5" creationId="{B7848977-B485-4933-B71D-6B90F585C59A}"/>
          </ac:picMkLst>
        </pc:picChg>
      </pc:sldChg>
      <pc:sldChg chg="add del ord">
        <pc:chgData name="Rémi Dekimpe" userId="bac9feef-02bd-4367-afec-02b2aabf86df" providerId="ADAL" clId="{AAA25CB9-1ECE-4474-8C85-1B644CE80FD7}" dt="2023-10-17T13:07:31.025" v="2726" actId="2696"/>
        <pc:sldMkLst>
          <pc:docMk/>
          <pc:sldMk cId="1050328882" sldId="310"/>
        </pc:sldMkLst>
      </pc:sldChg>
      <pc:sldChg chg="addSp delSp modSp add">
        <pc:chgData name="Rémi Dekimpe" userId="bac9feef-02bd-4367-afec-02b2aabf86df" providerId="ADAL" clId="{AAA25CB9-1ECE-4474-8C85-1B644CE80FD7}" dt="2023-10-17T13:13:05.154" v="3588" actId="1076"/>
        <pc:sldMkLst>
          <pc:docMk/>
          <pc:sldMk cId="2961346291" sldId="310"/>
        </pc:sldMkLst>
        <pc:spChg chg="mod">
          <ac:chgData name="Rémi Dekimpe" userId="bac9feef-02bd-4367-afec-02b2aabf86df" providerId="ADAL" clId="{AAA25CB9-1ECE-4474-8C85-1B644CE80FD7}" dt="2023-10-17T13:07:37.496" v="2743" actId="20577"/>
          <ac:spMkLst>
            <pc:docMk/>
            <pc:sldMk cId="2961346291" sldId="310"/>
            <ac:spMk id="2" creationId="{2312E2DD-EFDB-4280-A530-1602ECEECF73}"/>
          </ac:spMkLst>
        </pc:spChg>
        <pc:spChg chg="mod">
          <ac:chgData name="Rémi Dekimpe" userId="bac9feef-02bd-4367-afec-02b2aabf86df" providerId="ADAL" clId="{AAA25CB9-1ECE-4474-8C85-1B644CE80FD7}" dt="2023-10-17T13:12:56.459" v="3587" actId="20577"/>
          <ac:spMkLst>
            <pc:docMk/>
            <pc:sldMk cId="2961346291" sldId="310"/>
            <ac:spMk id="16" creationId="{50F10AC1-FD8E-4685-9412-61C8BB312058}"/>
          </ac:spMkLst>
        </pc:spChg>
        <pc:picChg chg="del">
          <ac:chgData name="Rémi Dekimpe" userId="bac9feef-02bd-4367-afec-02b2aabf86df" providerId="ADAL" clId="{AAA25CB9-1ECE-4474-8C85-1B644CE80FD7}" dt="2023-10-17T13:08:04.699" v="2781" actId="478"/>
          <ac:picMkLst>
            <pc:docMk/>
            <pc:sldMk cId="2961346291" sldId="310"/>
            <ac:picMk id="6" creationId="{63E1FBA7-C57D-4BB8-B340-E4EBF21C0462}"/>
          </ac:picMkLst>
        </pc:picChg>
        <pc:picChg chg="add mod">
          <ac:chgData name="Rémi Dekimpe" userId="bac9feef-02bd-4367-afec-02b2aabf86df" providerId="ADAL" clId="{AAA25CB9-1ECE-4474-8C85-1B644CE80FD7}" dt="2023-10-17T13:13:05.154" v="3588" actId="1076"/>
          <ac:picMkLst>
            <pc:docMk/>
            <pc:sldMk cId="2961346291" sldId="310"/>
            <ac:picMk id="7" creationId="{7BA86DF7-9228-425F-9EF5-2D96D7E1D1D2}"/>
          </ac:picMkLst>
        </pc:picChg>
      </pc:sldChg>
    </pc:docChg>
  </pc:docChgLst>
  <pc:docChgLst>
    <pc:chgData name="Pol Maistriaux" userId="S::pol.maistriaux@uclouvain.be::8fcc1de6-1ee2-4b91-bea6-80b9ee7c0810" providerId="AD" clId="Web-{5612AC9E-9AED-4DB6-BD81-8376AE7FB2AA}"/>
    <pc:docChg chg="addSld delSld">
      <pc:chgData name="Pol Maistriaux" userId="S::pol.maistriaux@uclouvain.be::8fcc1de6-1ee2-4b91-bea6-80b9ee7c0810" providerId="AD" clId="Web-{5612AC9E-9AED-4DB6-BD81-8376AE7FB2AA}" dt="2023-10-17T19:37:45.686" v="1"/>
      <pc:docMkLst>
        <pc:docMk/>
      </pc:docMkLst>
      <pc:sldChg chg="new del">
        <pc:chgData name="Pol Maistriaux" userId="S::pol.maistriaux@uclouvain.be::8fcc1de6-1ee2-4b91-bea6-80b9ee7c0810" providerId="AD" clId="Web-{5612AC9E-9AED-4DB6-BD81-8376AE7FB2AA}" dt="2023-10-17T19:37:45.686" v="1"/>
        <pc:sldMkLst>
          <pc:docMk/>
          <pc:sldMk cId="3987496347" sldId="311"/>
        </pc:sldMkLst>
      </pc:sldChg>
    </pc:docChg>
  </pc:docChgLst>
  <pc:docChgLst>
    <pc:chgData name="Ottilie Bonfanti" userId="S::ottilie.bonfanti@uclouvain.be::f7ebe247-9d77-4a4f-b268-711573a9a29c" providerId="AD" clId="Web-{C201CAD3-E58B-403C-A736-EF2CDF154A3B}"/>
    <pc:docChg chg="modSld">
      <pc:chgData name="Ottilie Bonfanti" userId="S::ottilie.bonfanti@uclouvain.be::f7ebe247-9d77-4a4f-b268-711573a9a29c" providerId="AD" clId="Web-{C201CAD3-E58B-403C-A736-EF2CDF154A3B}" dt="2023-10-17T15:53:15.064" v="1" actId="20577"/>
      <pc:docMkLst>
        <pc:docMk/>
      </pc:docMkLst>
      <pc:sldChg chg="modSp">
        <pc:chgData name="Ottilie Bonfanti" userId="S::ottilie.bonfanti@uclouvain.be::f7ebe247-9d77-4a4f-b268-711573a9a29c" providerId="AD" clId="Web-{C201CAD3-E58B-403C-A736-EF2CDF154A3B}" dt="2023-10-17T15:53:15.064" v="1" actId="20577"/>
        <pc:sldMkLst>
          <pc:docMk/>
          <pc:sldMk cId="2961346291" sldId="310"/>
        </pc:sldMkLst>
        <pc:spChg chg="mod">
          <ac:chgData name="Ottilie Bonfanti" userId="S::ottilie.bonfanti@uclouvain.be::f7ebe247-9d77-4a4f-b268-711573a9a29c" providerId="AD" clId="Web-{C201CAD3-E58B-403C-A736-EF2CDF154A3B}" dt="2023-10-17T15:53:15.064" v="1" actId="20577"/>
          <ac:spMkLst>
            <pc:docMk/>
            <pc:sldMk cId="2961346291" sldId="310"/>
            <ac:spMk id="16" creationId="{50F10AC1-FD8E-4685-9412-61C8BB312058}"/>
          </ac:spMkLst>
        </pc:spChg>
      </pc:sldChg>
    </pc:docChg>
  </pc:docChgLst>
  <pc:docChgLst>
    <pc:chgData name="Rémi Dekimpe" userId="bac9feef-02bd-4367-afec-02b2aabf86df" providerId="ADAL" clId="{67B55CD3-EA48-4FD4-A6BA-C88E3357D128}"/>
    <pc:docChg chg="undo redo custSel addSld delSld modSld">
      <pc:chgData name="Rémi Dekimpe" userId="bac9feef-02bd-4367-afec-02b2aabf86df" providerId="ADAL" clId="{67B55CD3-EA48-4FD4-A6BA-C88E3357D128}" dt="2023-10-11T14:49:56.352" v="1490" actId="2696"/>
      <pc:docMkLst>
        <pc:docMk/>
      </pc:docMkLst>
      <pc:sldChg chg="addSp delSp modSp">
        <pc:chgData name="Rémi Dekimpe" userId="bac9feef-02bd-4367-afec-02b2aabf86df" providerId="ADAL" clId="{67B55CD3-EA48-4FD4-A6BA-C88E3357D128}" dt="2023-10-11T14:12:51.868" v="57" actId="20577"/>
        <pc:sldMkLst>
          <pc:docMk/>
          <pc:sldMk cId="729776083" sldId="294"/>
        </pc:sldMkLst>
        <pc:spChg chg="mod">
          <ac:chgData name="Rémi Dekimpe" userId="bac9feef-02bd-4367-afec-02b2aabf86df" providerId="ADAL" clId="{67B55CD3-EA48-4FD4-A6BA-C88E3357D128}" dt="2023-10-11T14:12:46.828" v="42" actId="14100"/>
          <ac:spMkLst>
            <pc:docMk/>
            <pc:sldMk cId="729776083" sldId="294"/>
            <ac:spMk id="2" creationId="{00000000-0000-0000-0000-000000000000}"/>
          </ac:spMkLst>
        </pc:spChg>
        <pc:spChg chg="mod">
          <ac:chgData name="Rémi Dekimpe" userId="bac9feef-02bd-4367-afec-02b2aabf86df" providerId="ADAL" clId="{67B55CD3-EA48-4FD4-A6BA-C88E3357D128}" dt="2023-10-11T14:12:51.868" v="57" actId="20577"/>
          <ac:spMkLst>
            <pc:docMk/>
            <pc:sldMk cId="729776083" sldId="294"/>
            <ac:spMk id="3" creationId="{00000000-0000-0000-0000-000000000000}"/>
          </ac:spMkLst>
        </pc:spChg>
        <pc:spChg chg="del">
          <ac:chgData name="Rémi Dekimpe" userId="bac9feef-02bd-4367-afec-02b2aabf86df" providerId="ADAL" clId="{67B55CD3-EA48-4FD4-A6BA-C88E3357D128}" dt="2023-10-11T14:10:31.076" v="0" actId="478"/>
          <ac:spMkLst>
            <pc:docMk/>
            <pc:sldMk cId="729776083" sldId="294"/>
            <ac:spMk id="4" creationId="{00000000-0000-0000-0000-000000000000}"/>
          </ac:spMkLst>
        </pc:spChg>
        <pc:spChg chg="del">
          <ac:chgData name="Rémi Dekimpe" userId="bac9feef-02bd-4367-afec-02b2aabf86df" providerId="ADAL" clId="{67B55CD3-EA48-4FD4-A6BA-C88E3357D128}" dt="2023-10-11T14:10:31.076" v="0" actId="478"/>
          <ac:spMkLst>
            <pc:docMk/>
            <pc:sldMk cId="729776083" sldId="294"/>
            <ac:spMk id="5" creationId="{00000000-0000-0000-0000-000000000000}"/>
          </ac:spMkLst>
        </pc:spChg>
        <pc:spChg chg="del">
          <ac:chgData name="Rémi Dekimpe" userId="bac9feef-02bd-4367-afec-02b2aabf86df" providerId="ADAL" clId="{67B55CD3-EA48-4FD4-A6BA-C88E3357D128}" dt="2023-10-11T14:10:31.076" v="0" actId="478"/>
          <ac:spMkLst>
            <pc:docMk/>
            <pc:sldMk cId="729776083" sldId="294"/>
            <ac:spMk id="6" creationId="{00000000-0000-0000-0000-000000000000}"/>
          </ac:spMkLst>
        </pc:spChg>
        <pc:picChg chg="add mod">
          <ac:chgData name="Rémi Dekimpe" userId="bac9feef-02bd-4367-afec-02b2aabf86df" providerId="ADAL" clId="{67B55CD3-EA48-4FD4-A6BA-C88E3357D128}" dt="2023-10-11T14:12:32.461" v="4" actId="14100"/>
          <ac:picMkLst>
            <pc:docMk/>
            <pc:sldMk cId="729776083" sldId="294"/>
            <ac:picMk id="7" creationId="{EB2EC1BE-B84C-4313-A71B-5744E402EDBD}"/>
          </ac:picMkLst>
        </pc:picChg>
      </pc:sldChg>
      <pc:sldChg chg="addSp delSp modSp add">
        <pc:chgData name="Rémi Dekimpe" userId="bac9feef-02bd-4367-afec-02b2aabf86df" providerId="ADAL" clId="{67B55CD3-EA48-4FD4-A6BA-C88E3357D128}" dt="2023-10-11T14:16:17.588" v="365" actId="20577"/>
        <pc:sldMkLst>
          <pc:docMk/>
          <pc:sldMk cId="3152432581" sldId="296"/>
        </pc:sldMkLst>
        <pc:spChg chg="mod">
          <ac:chgData name="Rémi Dekimpe" userId="bac9feef-02bd-4367-afec-02b2aabf86df" providerId="ADAL" clId="{67B55CD3-EA48-4FD4-A6BA-C88E3357D128}" dt="2023-10-11T14:14:27.390" v="153" actId="20577"/>
          <ac:spMkLst>
            <pc:docMk/>
            <pc:sldMk cId="3152432581" sldId="296"/>
            <ac:spMk id="2" creationId="{2312E2DD-EFDB-4280-A530-1602ECEECF73}"/>
          </ac:spMkLst>
        </pc:spChg>
        <pc:spChg chg="mod">
          <ac:chgData name="Rémi Dekimpe" userId="bac9feef-02bd-4367-afec-02b2aabf86df" providerId="ADAL" clId="{67B55CD3-EA48-4FD4-A6BA-C88E3357D128}" dt="2023-10-11T14:13:55.378" v="131" actId="20577"/>
          <ac:spMkLst>
            <pc:docMk/>
            <pc:sldMk cId="3152432581" sldId="296"/>
            <ac:spMk id="3" creationId="{F194F662-949E-4FE3-9182-C32B83FCEE9C}"/>
          </ac:spMkLst>
        </pc:spChg>
        <pc:spChg chg="mod">
          <ac:chgData name="Rémi Dekimpe" userId="bac9feef-02bd-4367-afec-02b2aabf86df" providerId="ADAL" clId="{67B55CD3-EA48-4FD4-A6BA-C88E3357D128}" dt="2023-10-11T14:14:03.129" v="132"/>
          <ac:spMkLst>
            <pc:docMk/>
            <pc:sldMk cId="3152432581" sldId="296"/>
            <ac:spMk id="4" creationId="{0918922A-3B33-4CC5-8601-161F797D7D48}"/>
          </ac:spMkLst>
        </pc:spChg>
        <pc:spChg chg="add del mod">
          <ac:chgData name="Rémi Dekimpe" userId="bac9feef-02bd-4367-afec-02b2aabf86df" providerId="ADAL" clId="{67B55CD3-EA48-4FD4-A6BA-C88E3357D128}" dt="2023-10-11T14:14:41.138" v="159"/>
          <ac:spMkLst>
            <pc:docMk/>
            <pc:sldMk cId="3152432581" sldId="296"/>
            <ac:spMk id="5" creationId="{5C2BBF94-1F85-48EC-940B-CCDA44CE3216}"/>
          </ac:spMkLst>
        </pc:spChg>
        <pc:spChg chg="add mod">
          <ac:chgData name="Rémi Dekimpe" userId="bac9feef-02bd-4367-afec-02b2aabf86df" providerId="ADAL" clId="{67B55CD3-EA48-4FD4-A6BA-C88E3357D128}" dt="2023-10-11T14:16:17.588" v="365" actId="20577"/>
          <ac:spMkLst>
            <pc:docMk/>
            <pc:sldMk cId="3152432581" sldId="296"/>
            <ac:spMk id="6" creationId="{5BAFE1E7-5C0D-433B-AA6C-AD18463A8144}"/>
          </ac:spMkLst>
        </pc:spChg>
      </pc:sldChg>
      <pc:sldChg chg="addSp delSp modSp add">
        <pc:chgData name="Rémi Dekimpe" userId="bac9feef-02bd-4367-afec-02b2aabf86df" providerId="ADAL" clId="{67B55CD3-EA48-4FD4-A6BA-C88E3357D128}" dt="2023-10-11T14:38:28.372" v="1147" actId="20577"/>
        <pc:sldMkLst>
          <pc:docMk/>
          <pc:sldMk cId="4273751641" sldId="297"/>
        </pc:sldMkLst>
        <pc:spChg chg="mod">
          <ac:chgData name="Rémi Dekimpe" userId="bac9feef-02bd-4367-afec-02b2aabf86df" providerId="ADAL" clId="{67B55CD3-EA48-4FD4-A6BA-C88E3357D128}" dt="2023-10-11T14:28:05.938" v="800" actId="20577"/>
          <ac:spMkLst>
            <pc:docMk/>
            <pc:sldMk cId="4273751641" sldId="297"/>
            <ac:spMk id="2" creationId="{2312E2DD-EFDB-4280-A530-1602ECEECF73}"/>
          </ac:spMkLst>
        </pc:spChg>
        <pc:spChg chg="add del">
          <ac:chgData name="Rémi Dekimpe" userId="bac9feef-02bd-4367-afec-02b2aabf86df" providerId="ADAL" clId="{67B55CD3-EA48-4FD4-A6BA-C88E3357D128}" dt="2023-10-11T14:18:22.348" v="391" actId="478"/>
          <ac:spMkLst>
            <pc:docMk/>
            <pc:sldMk cId="4273751641" sldId="297"/>
            <ac:spMk id="5" creationId="{CAADDBC0-344A-480E-9093-6729D6DB0428}"/>
          </ac:spMkLst>
        </pc:spChg>
        <pc:spChg chg="add mod">
          <ac:chgData name="Rémi Dekimpe" userId="bac9feef-02bd-4367-afec-02b2aabf86df" providerId="ADAL" clId="{67B55CD3-EA48-4FD4-A6BA-C88E3357D128}" dt="2023-10-11T14:22:08.440" v="534"/>
          <ac:spMkLst>
            <pc:docMk/>
            <pc:sldMk cId="4273751641" sldId="297"/>
            <ac:spMk id="8" creationId="{D5FBBCCA-FB6D-4BAC-BDD7-CBE32544E013}"/>
          </ac:spMkLst>
        </pc:spChg>
        <pc:spChg chg="add del">
          <ac:chgData name="Rémi Dekimpe" userId="bac9feef-02bd-4367-afec-02b2aabf86df" providerId="ADAL" clId="{67B55CD3-EA48-4FD4-A6BA-C88E3357D128}" dt="2023-10-11T14:22:12.766" v="536" actId="478"/>
          <ac:spMkLst>
            <pc:docMk/>
            <pc:sldMk cId="4273751641" sldId="297"/>
            <ac:spMk id="12" creationId="{8562A221-3A49-4638-A29A-E8F8B92E03EB}"/>
          </ac:spMkLst>
        </pc:spChg>
        <pc:spChg chg="add mod">
          <ac:chgData name="Rémi Dekimpe" userId="bac9feef-02bd-4367-afec-02b2aabf86df" providerId="ADAL" clId="{67B55CD3-EA48-4FD4-A6BA-C88E3357D128}" dt="2023-10-11T14:22:36.578" v="562" actId="14100"/>
          <ac:spMkLst>
            <pc:docMk/>
            <pc:sldMk cId="4273751641" sldId="297"/>
            <ac:spMk id="13" creationId="{F02944A7-4EC9-40BE-9E70-B7538F65DD90}"/>
          </ac:spMkLst>
        </pc:spChg>
        <pc:spChg chg="add mod">
          <ac:chgData name="Rémi Dekimpe" userId="bac9feef-02bd-4367-afec-02b2aabf86df" providerId="ADAL" clId="{67B55CD3-EA48-4FD4-A6BA-C88E3357D128}" dt="2023-10-11T14:38:28.372" v="1147" actId="20577"/>
          <ac:spMkLst>
            <pc:docMk/>
            <pc:sldMk cId="4273751641" sldId="297"/>
            <ac:spMk id="14" creationId="{FFADD18C-9E08-4007-BDF3-63D653289BE0}"/>
          </ac:spMkLst>
        </pc:spChg>
        <pc:graphicFrameChg chg="add del mod">
          <ac:chgData name="Rémi Dekimpe" userId="bac9feef-02bd-4367-afec-02b2aabf86df" providerId="ADAL" clId="{67B55CD3-EA48-4FD4-A6BA-C88E3357D128}" dt="2023-10-11T14:18:27.149" v="394" actId="478"/>
          <ac:graphicFrameMkLst>
            <pc:docMk/>
            <pc:sldMk cId="4273751641" sldId="297"/>
            <ac:graphicFrameMk id="6" creationId="{A73B89FB-2E21-4078-BA98-8F847B6FF7D2}"/>
          </ac:graphicFrameMkLst>
        </pc:graphicFrameChg>
        <pc:picChg chg="add mod">
          <ac:chgData name="Rémi Dekimpe" userId="bac9feef-02bd-4367-afec-02b2aabf86df" providerId="ADAL" clId="{67B55CD3-EA48-4FD4-A6BA-C88E3357D128}" dt="2023-10-11T14:22:32.939" v="561" actId="1076"/>
          <ac:picMkLst>
            <pc:docMk/>
            <pc:sldMk cId="4273751641" sldId="297"/>
            <ac:picMk id="7" creationId="{BB8AE48F-6FB4-4E51-9986-75884B6166BA}"/>
          </ac:picMkLst>
        </pc:picChg>
        <pc:picChg chg="add del mod">
          <ac:chgData name="Rémi Dekimpe" userId="bac9feef-02bd-4367-afec-02b2aabf86df" providerId="ADAL" clId="{67B55CD3-EA48-4FD4-A6BA-C88E3357D128}" dt="2023-10-11T14:22:14.255" v="537" actId="478"/>
          <ac:picMkLst>
            <pc:docMk/>
            <pc:sldMk cId="4273751641" sldId="297"/>
            <ac:picMk id="9" creationId="{7850C5E9-6245-46D1-9E0A-D4591222E63E}"/>
          </ac:picMkLst>
        </pc:picChg>
        <pc:picChg chg="add mod">
          <ac:chgData name="Rémi Dekimpe" userId="bac9feef-02bd-4367-afec-02b2aabf86df" providerId="ADAL" clId="{67B55CD3-EA48-4FD4-A6BA-C88E3357D128}" dt="2023-10-11T14:21:52.698" v="529" actId="1076"/>
          <ac:picMkLst>
            <pc:docMk/>
            <pc:sldMk cId="4273751641" sldId="297"/>
            <ac:picMk id="11" creationId="{54B6B416-7EBC-437F-8FFB-77F21840FA7C}"/>
          </ac:picMkLst>
        </pc:picChg>
      </pc:sldChg>
      <pc:sldChg chg="addSp delSp modSp add">
        <pc:chgData name="Rémi Dekimpe" userId="bac9feef-02bd-4367-afec-02b2aabf86df" providerId="ADAL" clId="{67B55CD3-EA48-4FD4-A6BA-C88E3357D128}" dt="2023-10-11T14:33:50.004" v="1033" actId="1076"/>
        <pc:sldMkLst>
          <pc:docMk/>
          <pc:sldMk cId="2636507322" sldId="299"/>
        </pc:sldMkLst>
        <pc:spChg chg="mod">
          <ac:chgData name="Rémi Dekimpe" userId="bac9feef-02bd-4367-afec-02b2aabf86df" providerId="ADAL" clId="{67B55CD3-EA48-4FD4-A6BA-C88E3357D128}" dt="2023-10-11T14:28:14.178" v="830" actId="20577"/>
          <ac:spMkLst>
            <pc:docMk/>
            <pc:sldMk cId="2636507322" sldId="299"/>
            <ac:spMk id="2" creationId="{2312E2DD-EFDB-4280-A530-1602ECEECF73}"/>
          </ac:spMkLst>
        </pc:spChg>
        <pc:spChg chg="del">
          <ac:chgData name="Rémi Dekimpe" userId="bac9feef-02bd-4367-afec-02b2aabf86df" providerId="ADAL" clId="{67B55CD3-EA48-4FD4-A6BA-C88E3357D128}" dt="2023-10-11T14:28:16.983" v="831" actId="478"/>
          <ac:spMkLst>
            <pc:docMk/>
            <pc:sldMk cId="2636507322" sldId="299"/>
            <ac:spMk id="6" creationId="{5BAFE1E7-5C0D-433B-AA6C-AD18463A8144}"/>
          </ac:spMkLst>
        </pc:spChg>
        <pc:spChg chg="add del mod">
          <ac:chgData name="Rémi Dekimpe" userId="bac9feef-02bd-4367-afec-02b2aabf86df" providerId="ADAL" clId="{67B55CD3-EA48-4FD4-A6BA-C88E3357D128}" dt="2023-10-11T14:29:33.308" v="845" actId="478"/>
          <ac:spMkLst>
            <pc:docMk/>
            <pc:sldMk cId="2636507322" sldId="299"/>
            <ac:spMk id="8" creationId="{160459E3-16CA-4ADB-964A-B9D112AC4562}"/>
          </ac:spMkLst>
        </pc:spChg>
        <pc:spChg chg="add mod">
          <ac:chgData name="Rémi Dekimpe" userId="bac9feef-02bd-4367-afec-02b2aabf86df" providerId="ADAL" clId="{67B55CD3-EA48-4FD4-A6BA-C88E3357D128}" dt="2023-10-11T14:33:50.004" v="1033" actId="1076"/>
          <ac:spMkLst>
            <pc:docMk/>
            <pc:sldMk cId="2636507322" sldId="299"/>
            <ac:spMk id="11" creationId="{71119F88-6E3D-498B-9240-DF2180D9C22D}"/>
          </ac:spMkLst>
        </pc:spChg>
        <pc:spChg chg="add mod">
          <ac:chgData name="Rémi Dekimpe" userId="bac9feef-02bd-4367-afec-02b2aabf86df" providerId="ADAL" clId="{67B55CD3-EA48-4FD4-A6BA-C88E3357D128}" dt="2023-10-11T14:33:50.004" v="1033" actId="1076"/>
          <ac:spMkLst>
            <pc:docMk/>
            <pc:sldMk cId="2636507322" sldId="299"/>
            <ac:spMk id="17" creationId="{0FACBBC5-7E21-447A-A3F9-12B9CD0EC979}"/>
          </ac:spMkLst>
        </pc:spChg>
        <pc:spChg chg="add mod">
          <ac:chgData name="Rémi Dekimpe" userId="bac9feef-02bd-4367-afec-02b2aabf86df" providerId="ADAL" clId="{67B55CD3-EA48-4FD4-A6BA-C88E3357D128}" dt="2023-10-11T14:33:50.004" v="1033" actId="1076"/>
          <ac:spMkLst>
            <pc:docMk/>
            <pc:sldMk cId="2636507322" sldId="299"/>
            <ac:spMk id="18" creationId="{FB524D9A-923B-490D-A8C6-11AD5FD67DF8}"/>
          </ac:spMkLst>
        </pc:spChg>
        <pc:spChg chg="add mod">
          <ac:chgData name="Rémi Dekimpe" userId="bac9feef-02bd-4367-afec-02b2aabf86df" providerId="ADAL" clId="{67B55CD3-EA48-4FD4-A6BA-C88E3357D128}" dt="2023-10-11T14:33:50.004" v="1033" actId="1076"/>
          <ac:spMkLst>
            <pc:docMk/>
            <pc:sldMk cId="2636507322" sldId="299"/>
            <ac:spMk id="20" creationId="{FAAB553B-DF86-4603-B79A-CB580195C32B}"/>
          </ac:spMkLst>
        </pc:spChg>
        <pc:spChg chg="add mod">
          <ac:chgData name="Rémi Dekimpe" userId="bac9feef-02bd-4367-afec-02b2aabf86df" providerId="ADAL" clId="{67B55CD3-EA48-4FD4-A6BA-C88E3357D128}" dt="2023-10-11T14:33:50.004" v="1033" actId="1076"/>
          <ac:spMkLst>
            <pc:docMk/>
            <pc:sldMk cId="2636507322" sldId="299"/>
            <ac:spMk id="21" creationId="{49D23318-08EC-4E87-B48C-8E98F1AD75DD}"/>
          </ac:spMkLst>
        </pc:spChg>
        <pc:picChg chg="add mod">
          <ac:chgData name="Rémi Dekimpe" userId="bac9feef-02bd-4367-afec-02b2aabf86df" providerId="ADAL" clId="{67B55CD3-EA48-4FD4-A6BA-C88E3357D128}" dt="2023-10-11T14:33:50.004" v="1033" actId="1076"/>
          <ac:picMkLst>
            <pc:docMk/>
            <pc:sldMk cId="2636507322" sldId="299"/>
            <ac:picMk id="7" creationId="{0AE0A367-195F-49CB-978A-A73BD2F09A85}"/>
          </ac:picMkLst>
        </pc:picChg>
        <pc:picChg chg="add mod">
          <ac:chgData name="Rémi Dekimpe" userId="bac9feef-02bd-4367-afec-02b2aabf86df" providerId="ADAL" clId="{67B55CD3-EA48-4FD4-A6BA-C88E3357D128}" dt="2023-10-11T14:33:50.004" v="1033" actId="1076"/>
          <ac:picMkLst>
            <pc:docMk/>
            <pc:sldMk cId="2636507322" sldId="299"/>
            <ac:picMk id="10" creationId="{2F9C7DD1-3E48-4BC2-AAEE-8E6A83E51BCA}"/>
          </ac:picMkLst>
        </pc:picChg>
        <pc:cxnChg chg="add mod">
          <ac:chgData name="Rémi Dekimpe" userId="bac9feef-02bd-4367-afec-02b2aabf86df" providerId="ADAL" clId="{67B55CD3-EA48-4FD4-A6BA-C88E3357D128}" dt="2023-10-11T14:33:50.004" v="1033" actId="1076"/>
          <ac:cxnSpMkLst>
            <pc:docMk/>
            <pc:sldMk cId="2636507322" sldId="299"/>
            <ac:cxnSpMk id="13" creationId="{CEF2FDFC-9441-4456-A41C-F941E53CBE1B}"/>
          </ac:cxnSpMkLst>
        </pc:cxnChg>
        <pc:cxnChg chg="add mod">
          <ac:chgData name="Rémi Dekimpe" userId="bac9feef-02bd-4367-afec-02b2aabf86df" providerId="ADAL" clId="{67B55CD3-EA48-4FD4-A6BA-C88E3357D128}" dt="2023-10-11T14:33:50.004" v="1033" actId="1076"/>
          <ac:cxnSpMkLst>
            <pc:docMk/>
            <pc:sldMk cId="2636507322" sldId="299"/>
            <ac:cxnSpMk id="14" creationId="{333B4065-BFD9-48BC-ABA8-EDD07CD96710}"/>
          </ac:cxnSpMkLst>
        </pc:cxnChg>
        <pc:cxnChg chg="add mod">
          <ac:chgData name="Rémi Dekimpe" userId="bac9feef-02bd-4367-afec-02b2aabf86df" providerId="ADAL" clId="{67B55CD3-EA48-4FD4-A6BA-C88E3357D128}" dt="2023-10-11T14:33:50.004" v="1033" actId="1076"/>
          <ac:cxnSpMkLst>
            <pc:docMk/>
            <pc:sldMk cId="2636507322" sldId="299"/>
            <ac:cxnSpMk id="23" creationId="{4B0D88D8-C503-4EE8-95DF-8E24F3D7AF0B}"/>
          </ac:cxnSpMkLst>
        </pc:cxnChg>
        <pc:cxnChg chg="add mod">
          <ac:chgData name="Rémi Dekimpe" userId="bac9feef-02bd-4367-afec-02b2aabf86df" providerId="ADAL" clId="{67B55CD3-EA48-4FD4-A6BA-C88E3357D128}" dt="2023-10-11T14:33:50.004" v="1033" actId="1076"/>
          <ac:cxnSpMkLst>
            <pc:docMk/>
            <pc:sldMk cId="2636507322" sldId="299"/>
            <ac:cxnSpMk id="24" creationId="{42E4B49F-6F6F-4436-910C-DB9802271EFB}"/>
          </ac:cxnSpMkLst>
        </pc:cxnChg>
        <pc:cxnChg chg="add mod">
          <ac:chgData name="Rémi Dekimpe" userId="bac9feef-02bd-4367-afec-02b2aabf86df" providerId="ADAL" clId="{67B55CD3-EA48-4FD4-A6BA-C88E3357D128}" dt="2023-10-11T14:33:50.004" v="1033" actId="1076"/>
          <ac:cxnSpMkLst>
            <pc:docMk/>
            <pc:sldMk cId="2636507322" sldId="299"/>
            <ac:cxnSpMk id="27" creationId="{C2A55291-9AAC-4DDF-8AEE-9C3AA3E3E0BE}"/>
          </ac:cxnSpMkLst>
        </pc:cxnChg>
        <pc:cxnChg chg="add mod">
          <ac:chgData name="Rémi Dekimpe" userId="bac9feef-02bd-4367-afec-02b2aabf86df" providerId="ADAL" clId="{67B55CD3-EA48-4FD4-A6BA-C88E3357D128}" dt="2023-10-11T14:33:50.004" v="1033" actId="1076"/>
          <ac:cxnSpMkLst>
            <pc:docMk/>
            <pc:sldMk cId="2636507322" sldId="299"/>
            <ac:cxnSpMk id="30" creationId="{A6A3964B-93D8-47DE-88CD-D0B2C137682B}"/>
          </ac:cxnSpMkLst>
        </pc:cxnChg>
      </pc:sldChg>
      <pc:sldChg chg="addSp delSp modSp add">
        <pc:chgData name="Rémi Dekimpe" userId="bac9feef-02bd-4367-afec-02b2aabf86df" providerId="ADAL" clId="{67B55CD3-EA48-4FD4-A6BA-C88E3357D128}" dt="2023-10-11T14:49:53.544" v="1489" actId="1076"/>
        <pc:sldMkLst>
          <pc:docMk/>
          <pc:sldMk cId="3783135963" sldId="301"/>
        </pc:sldMkLst>
        <pc:spChg chg="mod">
          <ac:chgData name="Rémi Dekimpe" userId="bac9feef-02bd-4367-afec-02b2aabf86df" providerId="ADAL" clId="{67B55CD3-EA48-4FD4-A6BA-C88E3357D128}" dt="2023-10-11T14:36:05.594" v="1069" actId="14100"/>
          <ac:spMkLst>
            <pc:docMk/>
            <pc:sldMk cId="3783135963" sldId="301"/>
            <ac:spMk id="2" creationId="{2312E2DD-EFDB-4280-A530-1602ECEECF73}"/>
          </ac:spMkLst>
        </pc:spChg>
        <pc:spChg chg="del">
          <ac:chgData name="Rémi Dekimpe" userId="bac9feef-02bd-4367-afec-02b2aabf86df" providerId="ADAL" clId="{67B55CD3-EA48-4FD4-A6BA-C88E3357D128}" dt="2023-10-11T14:36:27.930" v="1070" actId="478"/>
          <ac:spMkLst>
            <pc:docMk/>
            <pc:sldMk cId="3783135963" sldId="301"/>
            <ac:spMk id="6" creationId="{5BAFE1E7-5C0D-433B-AA6C-AD18463A8144}"/>
          </ac:spMkLst>
        </pc:spChg>
        <pc:spChg chg="add mod">
          <ac:chgData name="Rémi Dekimpe" userId="bac9feef-02bd-4367-afec-02b2aabf86df" providerId="ADAL" clId="{67B55CD3-EA48-4FD4-A6BA-C88E3357D128}" dt="2023-10-11T14:46:02.210" v="1341" actId="1076"/>
          <ac:spMkLst>
            <pc:docMk/>
            <pc:sldMk cId="3783135963" sldId="301"/>
            <ac:spMk id="10" creationId="{914AC35B-D9F2-4689-975D-FF17A8FE0901}"/>
          </ac:spMkLst>
        </pc:spChg>
        <pc:spChg chg="add del mod">
          <ac:chgData name="Rémi Dekimpe" userId="bac9feef-02bd-4367-afec-02b2aabf86df" providerId="ADAL" clId="{67B55CD3-EA48-4FD4-A6BA-C88E3357D128}" dt="2023-10-11T14:39:09.922" v="1153" actId="478"/>
          <ac:spMkLst>
            <pc:docMk/>
            <pc:sldMk cId="3783135963" sldId="301"/>
            <ac:spMk id="12" creationId="{11969F0D-8DC4-4EFD-87A5-09D614859D8D}"/>
          </ac:spMkLst>
        </pc:spChg>
        <pc:spChg chg="add del mod ord">
          <ac:chgData name="Rémi Dekimpe" userId="bac9feef-02bd-4367-afec-02b2aabf86df" providerId="ADAL" clId="{67B55CD3-EA48-4FD4-A6BA-C88E3357D128}" dt="2023-10-11T14:43:48.638" v="1298" actId="478"/>
          <ac:spMkLst>
            <pc:docMk/>
            <pc:sldMk cId="3783135963" sldId="301"/>
            <ac:spMk id="13" creationId="{B7E8CA6C-7A96-4F4C-8F74-5F7C63422EA2}"/>
          </ac:spMkLst>
        </pc:spChg>
        <pc:spChg chg="add mod">
          <ac:chgData name="Rémi Dekimpe" userId="bac9feef-02bd-4367-afec-02b2aabf86df" providerId="ADAL" clId="{67B55CD3-EA48-4FD4-A6BA-C88E3357D128}" dt="2023-10-11T14:46:06.018" v="1342" actId="1076"/>
          <ac:spMkLst>
            <pc:docMk/>
            <pc:sldMk cId="3783135963" sldId="301"/>
            <ac:spMk id="14" creationId="{CAF6EB94-F5B6-45D6-A0DE-C104BB3D6742}"/>
          </ac:spMkLst>
        </pc:spChg>
        <pc:spChg chg="add mod">
          <ac:chgData name="Rémi Dekimpe" userId="bac9feef-02bd-4367-afec-02b2aabf86df" providerId="ADAL" clId="{67B55CD3-EA48-4FD4-A6BA-C88E3357D128}" dt="2023-10-11T14:48:49.848" v="1464" actId="1076"/>
          <ac:spMkLst>
            <pc:docMk/>
            <pc:sldMk cId="3783135963" sldId="301"/>
            <ac:spMk id="27" creationId="{AB7FDFD3-130B-4686-A40A-A760D66FED0B}"/>
          </ac:spMkLst>
        </pc:spChg>
        <pc:spChg chg="add mod ord">
          <ac:chgData name="Rémi Dekimpe" userId="bac9feef-02bd-4367-afec-02b2aabf86df" providerId="ADAL" clId="{67B55CD3-EA48-4FD4-A6BA-C88E3357D128}" dt="2023-10-11T14:47:47.856" v="1450" actId="166"/>
          <ac:spMkLst>
            <pc:docMk/>
            <pc:sldMk cId="3783135963" sldId="301"/>
            <ac:spMk id="30" creationId="{151AF30A-7297-4585-A27E-B7F1D937F221}"/>
          </ac:spMkLst>
        </pc:spChg>
        <pc:spChg chg="add mod">
          <ac:chgData name="Rémi Dekimpe" userId="bac9feef-02bd-4367-afec-02b2aabf86df" providerId="ADAL" clId="{67B55CD3-EA48-4FD4-A6BA-C88E3357D128}" dt="2023-10-11T14:46:13.457" v="1344" actId="1076"/>
          <ac:spMkLst>
            <pc:docMk/>
            <pc:sldMk cId="3783135963" sldId="301"/>
            <ac:spMk id="33" creationId="{4AD5DE40-9CF9-4225-8F7D-58CE32E99022}"/>
          </ac:spMkLst>
        </pc:spChg>
        <pc:spChg chg="add mod">
          <ac:chgData name="Rémi Dekimpe" userId="bac9feef-02bd-4367-afec-02b2aabf86df" providerId="ADAL" clId="{67B55CD3-EA48-4FD4-A6BA-C88E3357D128}" dt="2023-10-11T14:47:41.858" v="1449" actId="20577"/>
          <ac:spMkLst>
            <pc:docMk/>
            <pc:sldMk cId="3783135963" sldId="301"/>
            <ac:spMk id="40" creationId="{1A7B2131-153E-4A73-ACF5-ABB215315885}"/>
          </ac:spMkLst>
        </pc:spChg>
        <pc:spChg chg="add mod">
          <ac:chgData name="Rémi Dekimpe" userId="bac9feef-02bd-4367-afec-02b2aabf86df" providerId="ADAL" clId="{67B55CD3-EA48-4FD4-A6BA-C88E3357D128}" dt="2023-10-11T14:49:51.320" v="1488" actId="14100"/>
          <ac:spMkLst>
            <pc:docMk/>
            <pc:sldMk cId="3783135963" sldId="301"/>
            <ac:spMk id="47" creationId="{D7BDF6B9-B877-46C2-BC95-FEC1F43275A2}"/>
          </ac:spMkLst>
        </pc:spChg>
        <pc:spChg chg="add mod">
          <ac:chgData name="Rémi Dekimpe" userId="bac9feef-02bd-4367-afec-02b2aabf86df" providerId="ADAL" clId="{67B55CD3-EA48-4FD4-A6BA-C88E3357D128}" dt="2023-10-11T14:49:53.544" v="1489" actId="1076"/>
          <ac:spMkLst>
            <pc:docMk/>
            <pc:sldMk cId="3783135963" sldId="301"/>
            <ac:spMk id="48" creationId="{6DF2F802-7F27-4DD3-B185-52DC953E63E2}"/>
          </ac:spMkLst>
        </pc:spChg>
        <pc:graphicFrameChg chg="add del mod">
          <ac:chgData name="Rémi Dekimpe" userId="bac9feef-02bd-4367-afec-02b2aabf86df" providerId="ADAL" clId="{67B55CD3-EA48-4FD4-A6BA-C88E3357D128}" dt="2023-10-11T14:36:45.877" v="1074" actId="478"/>
          <ac:graphicFrameMkLst>
            <pc:docMk/>
            <pc:sldMk cId="3783135963" sldId="301"/>
            <ac:graphicFrameMk id="5" creationId="{0FF7A146-AA50-4BFA-AE1D-61C72A707119}"/>
          </ac:graphicFrameMkLst>
        </pc:graphicFrameChg>
        <pc:picChg chg="add mod">
          <ac:chgData name="Rémi Dekimpe" userId="bac9feef-02bd-4367-afec-02b2aabf86df" providerId="ADAL" clId="{67B55CD3-EA48-4FD4-A6BA-C88E3357D128}" dt="2023-10-11T14:46:02.210" v="1341" actId="1076"/>
          <ac:picMkLst>
            <pc:docMk/>
            <pc:sldMk cId="3783135963" sldId="301"/>
            <ac:picMk id="7" creationId="{262EB2D6-0D54-44AE-A849-745295479FD7}"/>
          </ac:picMkLst>
        </pc:picChg>
        <pc:picChg chg="add del mod">
          <ac:chgData name="Rémi Dekimpe" userId="bac9feef-02bd-4367-afec-02b2aabf86df" providerId="ADAL" clId="{67B55CD3-EA48-4FD4-A6BA-C88E3357D128}" dt="2023-10-11T14:42:51.184" v="1284" actId="478"/>
          <ac:picMkLst>
            <pc:docMk/>
            <pc:sldMk cId="3783135963" sldId="301"/>
            <ac:picMk id="9" creationId="{8D032B3C-F0C7-43BF-BB20-EF6D3DE386E4}"/>
          </ac:picMkLst>
        </pc:picChg>
        <pc:picChg chg="add mod">
          <ac:chgData name="Rémi Dekimpe" userId="bac9feef-02bd-4367-afec-02b2aabf86df" providerId="ADAL" clId="{67B55CD3-EA48-4FD4-A6BA-C88E3357D128}" dt="2023-10-11T14:46:06.018" v="1342" actId="1076"/>
          <ac:picMkLst>
            <pc:docMk/>
            <pc:sldMk cId="3783135963" sldId="301"/>
            <ac:picMk id="11" creationId="{212BC106-20B4-48DF-AB05-4E6B2E1ED8A0}"/>
          </ac:picMkLst>
        </pc:picChg>
        <pc:picChg chg="add mod">
          <ac:chgData name="Rémi Dekimpe" userId="bac9feef-02bd-4367-afec-02b2aabf86df" providerId="ADAL" clId="{67B55CD3-EA48-4FD4-A6BA-C88E3357D128}" dt="2023-10-11T14:48:49.848" v="1464" actId="1076"/>
          <ac:picMkLst>
            <pc:docMk/>
            <pc:sldMk cId="3783135963" sldId="301"/>
            <ac:picMk id="25" creationId="{15837EF2-E05A-4395-989C-AD03FB0751A2}"/>
          </ac:picMkLst>
        </pc:picChg>
        <pc:picChg chg="add mod">
          <ac:chgData name="Rémi Dekimpe" userId="bac9feef-02bd-4367-afec-02b2aabf86df" providerId="ADAL" clId="{67B55CD3-EA48-4FD4-A6BA-C88E3357D128}" dt="2023-10-11T14:48:49.848" v="1464" actId="1076"/>
          <ac:picMkLst>
            <pc:docMk/>
            <pc:sldMk cId="3783135963" sldId="301"/>
            <ac:picMk id="26" creationId="{EAF44AAF-B3EE-488B-A2AC-ADBBEE815B54}"/>
          </ac:picMkLst>
        </pc:picChg>
        <pc:picChg chg="add mod">
          <ac:chgData name="Rémi Dekimpe" userId="bac9feef-02bd-4367-afec-02b2aabf86df" providerId="ADAL" clId="{67B55CD3-EA48-4FD4-A6BA-C88E3357D128}" dt="2023-10-11T14:46:13.457" v="1344" actId="1076"/>
          <ac:picMkLst>
            <pc:docMk/>
            <pc:sldMk cId="3783135963" sldId="301"/>
            <ac:picMk id="32" creationId="{4DCE738D-23FB-4619-946E-8A3B9CC4B0E7}"/>
          </ac:picMkLst>
        </pc:picChg>
        <pc:picChg chg="add mod modCrop">
          <ac:chgData name="Rémi Dekimpe" userId="bac9feef-02bd-4367-afec-02b2aabf86df" providerId="ADAL" clId="{67B55CD3-EA48-4FD4-A6BA-C88E3357D128}" dt="2023-10-11T14:47:03.394" v="1354" actId="1076"/>
          <ac:picMkLst>
            <pc:docMk/>
            <pc:sldMk cId="3783135963" sldId="301"/>
            <ac:picMk id="39" creationId="{C682D03A-E428-4B06-9DF2-F0788C72805D}"/>
          </ac:picMkLst>
        </pc:picChg>
        <pc:picChg chg="add mod">
          <ac:chgData name="Rémi Dekimpe" userId="bac9feef-02bd-4367-afec-02b2aabf86df" providerId="ADAL" clId="{67B55CD3-EA48-4FD4-A6BA-C88E3357D128}" dt="2023-10-11T14:48:13.704" v="1456" actId="1076"/>
          <ac:picMkLst>
            <pc:docMk/>
            <pc:sldMk cId="3783135963" sldId="301"/>
            <ac:picMk id="42" creationId="{C4F12812-7818-434C-8B6B-23979B840DC1}"/>
          </ac:picMkLst>
        </pc:picChg>
        <pc:cxnChg chg="add mod">
          <ac:chgData name="Rémi Dekimpe" userId="bac9feef-02bd-4367-afec-02b2aabf86df" providerId="ADAL" clId="{67B55CD3-EA48-4FD4-A6BA-C88E3357D128}" dt="2023-10-11T14:41:05.690" v="1221" actId="14100"/>
          <ac:cxnSpMkLst>
            <pc:docMk/>
            <pc:sldMk cId="3783135963" sldId="301"/>
            <ac:cxnSpMk id="16" creationId="{EBE78361-C1B8-426E-B1A5-B92EC98A3EC0}"/>
          </ac:cxnSpMkLst>
        </pc:cxnChg>
        <pc:cxnChg chg="add mod">
          <ac:chgData name="Rémi Dekimpe" userId="bac9feef-02bd-4367-afec-02b2aabf86df" providerId="ADAL" clId="{67B55CD3-EA48-4FD4-A6BA-C88E3357D128}" dt="2023-10-11T14:46:06.018" v="1342" actId="1076"/>
          <ac:cxnSpMkLst>
            <pc:docMk/>
            <pc:sldMk cId="3783135963" sldId="301"/>
            <ac:cxnSpMk id="19" creationId="{1ED4A4FB-26AA-4CE2-99AA-86082C0ED808}"/>
          </ac:cxnSpMkLst>
        </pc:cxnChg>
        <pc:cxnChg chg="add mod ord">
          <ac:chgData name="Rémi Dekimpe" userId="bac9feef-02bd-4367-afec-02b2aabf86df" providerId="ADAL" clId="{67B55CD3-EA48-4FD4-A6BA-C88E3357D128}" dt="2023-10-11T14:48:49.848" v="1464" actId="1076"/>
          <ac:cxnSpMkLst>
            <pc:docMk/>
            <pc:sldMk cId="3783135963" sldId="301"/>
            <ac:cxnSpMk id="22" creationId="{E76EB12A-54B3-4ED5-B9AB-054A6A873A97}"/>
          </ac:cxnSpMkLst>
        </pc:cxnChg>
        <pc:cxnChg chg="add mod">
          <ac:chgData name="Rémi Dekimpe" userId="bac9feef-02bd-4367-afec-02b2aabf86df" providerId="ADAL" clId="{67B55CD3-EA48-4FD4-A6BA-C88E3357D128}" dt="2023-10-11T14:46:13.457" v="1344" actId="1076"/>
          <ac:cxnSpMkLst>
            <pc:docMk/>
            <pc:sldMk cId="3783135963" sldId="301"/>
            <ac:cxnSpMk id="34" creationId="{809D1C7A-B5AD-4297-9DD5-E4002F888C65}"/>
          </ac:cxnSpMkLst>
        </pc:cxnChg>
        <pc:cxnChg chg="add mod ord">
          <ac:chgData name="Rémi Dekimpe" userId="bac9feef-02bd-4367-afec-02b2aabf86df" providerId="ADAL" clId="{67B55CD3-EA48-4FD4-A6BA-C88E3357D128}" dt="2023-10-11T14:48:44.592" v="1463" actId="14100"/>
          <ac:cxnSpMkLst>
            <pc:docMk/>
            <pc:sldMk cId="3783135963" sldId="301"/>
            <ac:cxnSpMk id="43" creationId="{4A52E2BB-377F-4D8D-9151-AFC6888B31AA}"/>
          </ac:cxnSpMkLst>
        </pc:cxnChg>
      </pc:sldChg>
    </pc:docChg>
  </pc:docChgLst>
  <pc:docChgLst>
    <pc:chgData name="Ottilie Bonfanti" userId="S::ottilie.bonfanti@uclouvain.be::f7ebe247-9d77-4a4f-b268-711573a9a29c" providerId="AD" clId="Web-{FAB5908E-E2AB-443F-8FE2-E58B70EBE1E2}"/>
    <pc:docChg chg="modSld">
      <pc:chgData name="Ottilie Bonfanti" userId="S::ottilie.bonfanti@uclouvain.be::f7ebe247-9d77-4a4f-b268-711573a9a29c" providerId="AD" clId="Web-{FAB5908E-E2AB-443F-8FE2-E58B70EBE1E2}" dt="2023-10-17T15:07:19.181" v="30" actId="20577"/>
      <pc:docMkLst>
        <pc:docMk/>
      </pc:docMkLst>
      <pc:sldChg chg="modSp">
        <pc:chgData name="Ottilie Bonfanti" userId="S::ottilie.bonfanti@uclouvain.be::f7ebe247-9d77-4a4f-b268-711573a9a29c" providerId="AD" clId="Web-{FAB5908E-E2AB-443F-8FE2-E58B70EBE1E2}" dt="2023-10-17T15:02:11.608" v="2" actId="20577"/>
        <pc:sldMkLst>
          <pc:docMk/>
          <pc:sldMk cId="3152432581" sldId="296"/>
        </pc:sldMkLst>
        <pc:spChg chg="mod">
          <ac:chgData name="Ottilie Bonfanti" userId="S::ottilie.bonfanti@uclouvain.be::f7ebe247-9d77-4a4f-b268-711573a9a29c" providerId="AD" clId="Web-{FAB5908E-E2AB-443F-8FE2-E58B70EBE1E2}" dt="2023-10-17T15:02:11.608" v="2" actId="20577"/>
          <ac:spMkLst>
            <pc:docMk/>
            <pc:sldMk cId="3152432581" sldId="296"/>
            <ac:spMk id="6" creationId="{5BAFE1E7-5C0D-433B-AA6C-AD18463A8144}"/>
          </ac:spMkLst>
        </pc:spChg>
      </pc:sldChg>
      <pc:sldChg chg="modSp">
        <pc:chgData name="Ottilie Bonfanti" userId="S::ottilie.bonfanti@uclouvain.be::f7ebe247-9d77-4a4f-b268-711573a9a29c" providerId="AD" clId="Web-{FAB5908E-E2AB-443F-8FE2-E58B70EBE1E2}" dt="2023-10-17T15:04:18.378" v="8" actId="20577"/>
        <pc:sldMkLst>
          <pc:docMk/>
          <pc:sldMk cId="3082912268" sldId="302"/>
        </pc:sldMkLst>
        <pc:spChg chg="mod">
          <ac:chgData name="Ottilie Bonfanti" userId="S::ottilie.bonfanti@uclouvain.be::f7ebe247-9d77-4a4f-b268-711573a9a29c" providerId="AD" clId="Web-{FAB5908E-E2AB-443F-8FE2-E58B70EBE1E2}" dt="2023-10-17T15:04:02.159" v="6" actId="20577"/>
          <ac:spMkLst>
            <pc:docMk/>
            <pc:sldMk cId="3082912268" sldId="302"/>
            <ac:spMk id="22" creationId="{293CB408-F55D-4146-8487-E960D75E8931}"/>
          </ac:spMkLst>
        </pc:spChg>
        <pc:spChg chg="mod">
          <ac:chgData name="Ottilie Bonfanti" userId="S::ottilie.bonfanti@uclouvain.be::f7ebe247-9d77-4a4f-b268-711573a9a29c" providerId="AD" clId="Web-{FAB5908E-E2AB-443F-8FE2-E58B70EBE1E2}" dt="2023-10-17T15:04:18.378" v="8" actId="20577"/>
          <ac:spMkLst>
            <pc:docMk/>
            <pc:sldMk cId="3082912268" sldId="302"/>
            <ac:spMk id="25" creationId="{11E83D4B-36B1-4064-A817-DA64C6275621}"/>
          </ac:spMkLst>
        </pc:spChg>
      </pc:sldChg>
      <pc:sldChg chg="modSp">
        <pc:chgData name="Ottilie Bonfanti" userId="S::ottilie.bonfanti@uclouvain.be::f7ebe247-9d77-4a4f-b268-711573a9a29c" providerId="AD" clId="Web-{FAB5908E-E2AB-443F-8FE2-E58B70EBE1E2}" dt="2023-10-17T15:05:38.678" v="19" actId="20577"/>
        <pc:sldMkLst>
          <pc:docMk/>
          <pc:sldMk cId="3501157657" sldId="303"/>
        </pc:sldMkLst>
        <pc:spChg chg="mod">
          <ac:chgData name="Ottilie Bonfanti" userId="S::ottilie.bonfanti@uclouvain.be::f7ebe247-9d77-4a4f-b268-711573a9a29c" providerId="AD" clId="Web-{FAB5908E-E2AB-443F-8FE2-E58B70EBE1E2}" dt="2023-10-17T15:05:38.678" v="19" actId="20577"/>
          <ac:spMkLst>
            <pc:docMk/>
            <pc:sldMk cId="3501157657" sldId="303"/>
            <ac:spMk id="16" creationId="{50F10AC1-FD8E-4685-9412-61C8BB312058}"/>
          </ac:spMkLst>
        </pc:spChg>
      </pc:sldChg>
      <pc:sldChg chg="modSp">
        <pc:chgData name="Ottilie Bonfanti" userId="S::ottilie.bonfanti@uclouvain.be::f7ebe247-9d77-4a4f-b268-711573a9a29c" providerId="AD" clId="Web-{FAB5908E-E2AB-443F-8FE2-E58B70EBE1E2}" dt="2023-10-17T15:06:16.007" v="25" actId="20577"/>
        <pc:sldMkLst>
          <pc:docMk/>
          <pc:sldMk cId="1170103938" sldId="304"/>
        </pc:sldMkLst>
        <pc:spChg chg="mod">
          <ac:chgData name="Ottilie Bonfanti" userId="S::ottilie.bonfanti@uclouvain.be::f7ebe247-9d77-4a4f-b268-711573a9a29c" providerId="AD" clId="Web-{FAB5908E-E2AB-443F-8FE2-E58B70EBE1E2}" dt="2023-10-17T15:06:16.007" v="25" actId="20577"/>
          <ac:spMkLst>
            <pc:docMk/>
            <pc:sldMk cId="1170103938" sldId="304"/>
            <ac:spMk id="16" creationId="{50F10AC1-FD8E-4685-9412-61C8BB312058}"/>
          </ac:spMkLst>
        </pc:spChg>
      </pc:sldChg>
      <pc:sldChg chg="modSp">
        <pc:chgData name="Ottilie Bonfanti" userId="S::ottilie.bonfanti@uclouvain.be::f7ebe247-9d77-4a4f-b268-711573a9a29c" providerId="AD" clId="Web-{FAB5908E-E2AB-443F-8FE2-E58B70EBE1E2}" dt="2023-10-17T15:06:37.508" v="28" actId="20577"/>
        <pc:sldMkLst>
          <pc:docMk/>
          <pc:sldMk cId="3569811104" sldId="307"/>
        </pc:sldMkLst>
        <pc:spChg chg="mod">
          <ac:chgData name="Ottilie Bonfanti" userId="S::ottilie.bonfanti@uclouvain.be::f7ebe247-9d77-4a4f-b268-711573a9a29c" providerId="AD" clId="Web-{FAB5908E-E2AB-443F-8FE2-E58B70EBE1E2}" dt="2023-10-17T15:06:37.508" v="28" actId="20577"/>
          <ac:spMkLst>
            <pc:docMk/>
            <pc:sldMk cId="3569811104" sldId="307"/>
            <ac:spMk id="5" creationId="{5C23EAED-AB74-48AB-BB72-8EC7C5869042}"/>
          </ac:spMkLst>
        </pc:spChg>
      </pc:sldChg>
      <pc:sldChg chg="modSp">
        <pc:chgData name="Ottilie Bonfanti" userId="S::ottilie.bonfanti@uclouvain.be::f7ebe247-9d77-4a4f-b268-711573a9a29c" providerId="AD" clId="Web-{FAB5908E-E2AB-443F-8FE2-E58B70EBE1E2}" dt="2023-10-17T15:05:07.067" v="17" actId="20577"/>
        <pc:sldMkLst>
          <pc:docMk/>
          <pc:sldMk cId="1834686190" sldId="308"/>
        </pc:sldMkLst>
        <pc:spChg chg="mod">
          <ac:chgData name="Ottilie Bonfanti" userId="S::ottilie.bonfanti@uclouvain.be::f7ebe247-9d77-4a4f-b268-711573a9a29c" providerId="AD" clId="Web-{FAB5908E-E2AB-443F-8FE2-E58B70EBE1E2}" dt="2023-10-17T15:05:07.067" v="17" actId="20577"/>
          <ac:spMkLst>
            <pc:docMk/>
            <pc:sldMk cId="1834686190" sldId="308"/>
            <ac:spMk id="21" creationId="{A41F2A9A-4A03-4D65-B6C9-127BD3DC9C76}"/>
          </ac:spMkLst>
        </pc:spChg>
        <pc:spChg chg="mod">
          <ac:chgData name="Ottilie Bonfanti" userId="S::ottilie.bonfanti@uclouvain.be::f7ebe247-9d77-4a4f-b268-711573a9a29c" providerId="AD" clId="Web-{FAB5908E-E2AB-443F-8FE2-E58B70EBE1E2}" dt="2023-10-17T15:04:57.208" v="15" actId="20577"/>
          <ac:spMkLst>
            <pc:docMk/>
            <pc:sldMk cId="1834686190" sldId="308"/>
            <ac:spMk id="23" creationId="{957F2096-FAE1-46B8-9095-EF721D4E3751}"/>
          </ac:spMkLst>
        </pc:spChg>
      </pc:sldChg>
      <pc:sldChg chg="modSp">
        <pc:chgData name="Ottilie Bonfanti" userId="S::ottilie.bonfanti@uclouvain.be::f7ebe247-9d77-4a4f-b268-711573a9a29c" providerId="AD" clId="Web-{FAB5908E-E2AB-443F-8FE2-E58B70EBE1E2}" dt="2023-10-17T15:07:19.181" v="30" actId="20577"/>
        <pc:sldMkLst>
          <pc:docMk/>
          <pc:sldMk cId="2859345867" sldId="309"/>
        </pc:sldMkLst>
        <pc:spChg chg="mod">
          <ac:chgData name="Ottilie Bonfanti" userId="S::ottilie.bonfanti@uclouvain.be::f7ebe247-9d77-4a4f-b268-711573a9a29c" providerId="AD" clId="Web-{FAB5908E-E2AB-443F-8FE2-E58B70EBE1E2}" dt="2023-10-17T15:07:19.181" v="30" actId="20577"/>
          <ac:spMkLst>
            <pc:docMk/>
            <pc:sldMk cId="2859345867" sldId="309"/>
            <ac:spMk id="16" creationId="{50F10AC1-FD8E-4685-9412-61C8BB312058}"/>
          </ac:spMkLst>
        </pc:spChg>
      </pc:sldChg>
      <pc:sldChg chg="modSp">
        <pc:chgData name="Ottilie Bonfanti" userId="S::ottilie.bonfanti@uclouvain.be::f7ebe247-9d77-4a4f-b268-711573a9a29c" providerId="AD" clId="Web-{FAB5908E-E2AB-443F-8FE2-E58B70EBE1E2}" dt="2023-10-17T15:02:54.016" v="4" actId="20577"/>
        <pc:sldMkLst>
          <pc:docMk/>
          <pc:sldMk cId="2961346291" sldId="310"/>
        </pc:sldMkLst>
        <pc:spChg chg="mod">
          <ac:chgData name="Ottilie Bonfanti" userId="S::ottilie.bonfanti@uclouvain.be::f7ebe247-9d77-4a4f-b268-711573a9a29c" providerId="AD" clId="Web-{FAB5908E-E2AB-443F-8FE2-E58B70EBE1E2}" dt="2023-10-17T15:02:54.016" v="4" actId="20577"/>
          <ac:spMkLst>
            <pc:docMk/>
            <pc:sldMk cId="2961346291" sldId="310"/>
            <ac:spMk id="16" creationId="{50F10AC1-FD8E-4685-9412-61C8BB31205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E224E-2046-0D4F-8FAA-76DE18A2A064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A1156-54A9-994A-82BB-BC5A9BC7BA0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71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41032" y="6088174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Titre de la présentation</a:t>
            </a:r>
          </a:p>
        </p:txBody>
      </p:sp>
      <p:sp>
        <p:nvSpPr>
          <p:cNvPr id="7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099476" y="6088683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n°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2123744" y="1902033"/>
            <a:ext cx="3600000" cy="4186142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err="1"/>
              <a:t>Temporerita</a:t>
            </a:r>
            <a:r>
              <a:rPr lang="fr-BE"/>
              <a:t> </a:t>
            </a:r>
            <a:r>
              <a:rPr lang="fr-BE" err="1"/>
              <a:t>venimpore</a:t>
            </a:r>
            <a:r>
              <a:rPr lang="fr-BE"/>
              <a:t> </a:t>
            </a:r>
            <a:r>
              <a:rPr lang="fr-BE" err="1"/>
              <a:t>sandandit</a:t>
            </a:r>
            <a:r>
              <a:rPr lang="fr-BE"/>
              <a:t> </a:t>
            </a:r>
            <a:r>
              <a:rPr lang="fr-BE" err="1"/>
              <a:t>abo</a:t>
            </a:r>
            <a:r>
              <a:rPr lang="fr-BE"/>
              <a:t>. </a:t>
            </a:r>
            <a:br>
              <a:rPr lang="fr-BE"/>
            </a:br>
            <a:r>
              <a:rPr lang="fr-BE" err="1"/>
              <a:t>Tiatusandunt</a:t>
            </a:r>
            <a:r>
              <a:rPr lang="fr-BE"/>
              <a:t> </a:t>
            </a:r>
            <a:r>
              <a:rPr lang="fr-BE" err="1"/>
              <a:t>illecta</a:t>
            </a:r>
            <a:br>
              <a:rPr lang="fr-BE"/>
            </a:br>
            <a:endParaRPr lang="fr-BE"/>
          </a:p>
          <a:p>
            <a:pPr lvl="0"/>
            <a:r>
              <a:rPr lang="fr-BE"/>
              <a:t>Ut que </a:t>
            </a:r>
            <a:r>
              <a:rPr lang="fr-BE" err="1"/>
              <a:t>verrovi</a:t>
            </a:r>
            <a:r>
              <a:rPr lang="fr-BE"/>
              <a:t> </a:t>
            </a:r>
            <a:r>
              <a:rPr lang="fr-BE" err="1"/>
              <a:t>debist</a:t>
            </a:r>
            <a:r>
              <a:rPr lang="fr-BE"/>
              <a:t> </a:t>
            </a:r>
            <a:r>
              <a:rPr lang="fr-BE" err="1"/>
              <a:t>hiliquae</a:t>
            </a:r>
            <a:r>
              <a:rPr lang="fr-BE"/>
              <a:t> </a:t>
            </a:r>
            <a:r>
              <a:rPr lang="fr-BE" err="1"/>
              <a:t>conet</a:t>
            </a:r>
            <a:r>
              <a:rPr lang="fr-BE"/>
              <a:t> </a:t>
            </a:r>
            <a:r>
              <a:rPr lang="fr-BE" err="1"/>
              <a:t>essequi</a:t>
            </a:r>
            <a:r>
              <a:rPr lang="fr-BE"/>
              <a:t> </a:t>
            </a:r>
            <a:r>
              <a:rPr lang="fr-BE" err="1"/>
              <a:t>illo</a:t>
            </a:r>
            <a:r>
              <a:rPr lang="fr-BE"/>
              <a:t> </a:t>
            </a:r>
            <a:r>
              <a:rPr lang="fr-BE" err="1"/>
              <a:t>dolestem</a:t>
            </a:r>
            <a:r>
              <a:rPr lang="fr-BE"/>
              <a:t> </a:t>
            </a:r>
            <a:r>
              <a:rPr lang="fr-BE" err="1"/>
              <a:t>Quos</a:t>
            </a:r>
            <a:r>
              <a:rPr lang="fr-BE"/>
              <a:t> </a:t>
            </a:r>
            <a:r>
              <a:rPr lang="fr-BE" err="1"/>
              <a:t>sam</a:t>
            </a:r>
            <a:r>
              <a:rPr lang="fr-BE"/>
              <a:t> </a:t>
            </a:r>
            <a:r>
              <a:rPr lang="fr-BE" err="1"/>
              <a:t>aut</a:t>
            </a:r>
            <a:r>
              <a:rPr lang="fr-BE"/>
              <a:t> </a:t>
            </a:r>
            <a:r>
              <a:rPr lang="fr-BE" err="1"/>
              <a:t>quidusam</a:t>
            </a:r>
            <a:r>
              <a:rPr lang="fr-BE"/>
              <a:t> </a:t>
            </a:r>
            <a:br>
              <a:rPr lang="fr-BE"/>
            </a:br>
            <a:endParaRPr lang="fr-BE"/>
          </a:p>
          <a:p>
            <a:pPr lvl="0"/>
            <a:r>
              <a:rPr lang="fr-BE" err="1"/>
              <a:t>Maionsequi</a:t>
            </a:r>
            <a:r>
              <a:rPr lang="fr-BE"/>
              <a:t> </a:t>
            </a:r>
            <a:r>
              <a:rPr lang="fr-BE" err="1"/>
              <a:t>aceptae</a:t>
            </a:r>
            <a:r>
              <a:rPr lang="fr-BE"/>
              <a:t> nus </a:t>
            </a:r>
            <a:r>
              <a:rPr lang="fr-BE" err="1"/>
              <a:t>autatincti</a:t>
            </a:r>
            <a:r>
              <a:rPr lang="fr-BE"/>
              <a:t> to </a:t>
            </a:r>
            <a:r>
              <a:rPr lang="fr-BE" err="1"/>
              <a:t>velestiurit</a:t>
            </a:r>
            <a:r>
              <a:rPr lang="fr-BE"/>
              <a:t> que </a:t>
            </a:r>
            <a:r>
              <a:rPr lang="fr-BE" err="1"/>
              <a:t>eiunt</a:t>
            </a:r>
            <a:r>
              <a:rPr lang="fr-BE"/>
              <a:t> </a:t>
            </a:r>
            <a:r>
              <a:rPr lang="fr-BE" err="1"/>
              <a:t>vellabo</a:t>
            </a:r>
            <a:r>
              <a:rPr lang="fr-BE"/>
              <a:t>. </a:t>
            </a:r>
            <a:br>
              <a:rPr lang="fr-BE"/>
            </a:br>
            <a:r>
              <a:rPr lang="fr-BE" err="1"/>
              <a:t>Tiatusandunt</a:t>
            </a:r>
            <a:r>
              <a:rPr lang="fr-BE"/>
              <a:t> </a:t>
            </a:r>
            <a:r>
              <a:rPr lang="fr-BE" err="1"/>
              <a:t>illecta</a:t>
            </a:r>
            <a:endParaRPr lang="fr-BE"/>
          </a:p>
          <a:p>
            <a:pPr lvl="0"/>
            <a:endParaRPr lang="fr-BE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6192144" y="1902033"/>
            <a:ext cx="3600000" cy="4186142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 startAt="4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err="1"/>
              <a:t>Temporerita</a:t>
            </a:r>
            <a:r>
              <a:rPr lang="fr-BE"/>
              <a:t> </a:t>
            </a:r>
            <a:r>
              <a:rPr lang="fr-BE" err="1"/>
              <a:t>venimpore</a:t>
            </a:r>
            <a:r>
              <a:rPr lang="fr-BE"/>
              <a:t> </a:t>
            </a:r>
            <a:r>
              <a:rPr lang="fr-BE" err="1"/>
              <a:t>sandandit</a:t>
            </a:r>
            <a:r>
              <a:rPr lang="fr-BE"/>
              <a:t> </a:t>
            </a:r>
            <a:r>
              <a:rPr lang="fr-BE" err="1"/>
              <a:t>abo</a:t>
            </a:r>
            <a:r>
              <a:rPr lang="fr-BE"/>
              <a:t>. </a:t>
            </a:r>
            <a:br>
              <a:rPr lang="fr-BE"/>
            </a:br>
            <a:endParaRPr lang="fr-BE"/>
          </a:p>
          <a:p>
            <a:pPr lvl="0"/>
            <a:r>
              <a:rPr lang="fr-BE"/>
              <a:t>Ut que </a:t>
            </a:r>
            <a:r>
              <a:rPr lang="fr-BE" err="1"/>
              <a:t>verrovi</a:t>
            </a:r>
            <a:r>
              <a:rPr lang="fr-BE"/>
              <a:t> </a:t>
            </a:r>
            <a:r>
              <a:rPr lang="fr-BE" err="1"/>
              <a:t>debist</a:t>
            </a:r>
            <a:r>
              <a:rPr lang="fr-BE"/>
              <a:t> </a:t>
            </a:r>
            <a:r>
              <a:rPr lang="fr-BE" err="1"/>
              <a:t>hiliquae</a:t>
            </a:r>
            <a:r>
              <a:rPr lang="fr-BE"/>
              <a:t> </a:t>
            </a:r>
            <a:r>
              <a:rPr lang="fr-BE" err="1"/>
              <a:t>conet</a:t>
            </a:r>
            <a:r>
              <a:rPr lang="fr-BE"/>
              <a:t> </a:t>
            </a:r>
            <a:r>
              <a:rPr lang="fr-BE" err="1"/>
              <a:t>essequi</a:t>
            </a:r>
            <a:r>
              <a:rPr lang="fr-BE"/>
              <a:t> </a:t>
            </a:r>
            <a:r>
              <a:rPr lang="fr-BE" err="1"/>
              <a:t>illo</a:t>
            </a:r>
            <a:r>
              <a:rPr lang="fr-BE"/>
              <a:t> </a:t>
            </a:r>
            <a:r>
              <a:rPr lang="fr-BE" err="1"/>
              <a:t>dolestem</a:t>
            </a:r>
            <a:br>
              <a:rPr lang="fr-BE"/>
            </a:br>
            <a:endParaRPr lang="fr-BE"/>
          </a:p>
          <a:p>
            <a:pPr lvl="0"/>
            <a:r>
              <a:rPr lang="fr-BE" err="1"/>
              <a:t>Maionsequi</a:t>
            </a:r>
            <a:r>
              <a:rPr lang="fr-BE"/>
              <a:t> </a:t>
            </a:r>
            <a:r>
              <a:rPr lang="fr-BE" err="1"/>
              <a:t>aceptae</a:t>
            </a:r>
            <a:r>
              <a:rPr lang="fr-BE"/>
              <a:t> nus </a:t>
            </a:r>
            <a:r>
              <a:rPr lang="fr-BE" err="1"/>
              <a:t>autatincti</a:t>
            </a:r>
            <a:r>
              <a:rPr lang="fr-BE"/>
              <a:t> to </a:t>
            </a:r>
            <a:r>
              <a:rPr lang="fr-BE" err="1"/>
              <a:t>velestiurit</a:t>
            </a:r>
            <a:r>
              <a:rPr lang="fr-BE"/>
              <a:t> que </a:t>
            </a:r>
            <a:r>
              <a:rPr lang="fr-BE" err="1"/>
              <a:t>eiunt</a:t>
            </a:r>
            <a:r>
              <a:rPr lang="fr-BE"/>
              <a:t> </a:t>
            </a:r>
            <a:r>
              <a:rPr lang="fr-BE" err="1"/>
              <a:t>vellabo</a:t>
            </a:r>
            <a:r>
              <a:rPr lang="fr-BE"/>
              <a:t>.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10"/>
          <p:cNvSpPr>
            <a:spLocks noGrp="1"/>
          </p:cNvSpPr>
          <p:nvPr>
            <p:ph type="pic" sz="quarter" idx="10"/>
          </p:nvPr>
        </p:nvSpPr>
        <p:spPr>
          <a:xfrm>
            <a:off x="1344000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pour une image  10"/>
          <p:cNvSpPr>
            <a:spLocks noGrp="1"/>
          </p:cNvSpPr>
          <p:nvPr>
            <p:ph type="pic" sz="quarter" idx="11"/>
          </p:nvPr>
        </p:nvSpPr>
        <p:spPr>
          <a:xfrm>
            <a:off x="6240016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1"/>
          <p:cNvSpPr>
            <a:spLocks noGrp="1"/>
          </p:cNvSpPr>
          <p:nvPr>
            <p:ph type="pic" sz="quarter" idx="10"/>
          </p:nvPr>
        </p:nvSpPr>
        <p:spPr>
          <a:xfrm>
            <a:off x="1341968" y="2178242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1"/>
          <p:cNvSpPr>
            <a:spLocks noGrp="1"/>
          </p:cNvSpPr>
          <p:nvPr>
            <p:ph type="pic" sz="quarter" idx="11"/>
          </p:nvPr>
        </p:nvSpPr>
        <p:spPr>
          <a:xfrm>
            <a:off x="6239189" y="2176674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pour une image  11"/>
          <p:cNvSpPr>
            <a:spLocks noGrp="1"/>
          </p:cNvSpPr>
          <p:nvPr>
            <p:ph type="pic" sz="quarter" idx="12"/>
          </p:nvPr>
        </p:nvSpPr>
        <p:spPr>
          <a:xfrm>
            <a:off x="1343473" y="434449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3"/>
          </p:nvPr>
        </p:nvSpPr>
        <p:spPr>
          <a:xfrm>
            <a:off x="6240017" y="434625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103446" y="2048337"/>
            <a:ext cx="10473831" cy="411696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6192000" y="2120793"/>
            <a:ext cx="4704000" cy="404240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03446" y="3355782"/>
            <a:ext cx="4717279" cy="1572426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err="1"/>
              <a:t>Musdandis</a:t>
            </a:r>
            <a:r>
              <a:rPr lang="fr-BE"/>
              <a:t> </a:t>
            </a:r>
            <a:r>
              <a:rPr lang="fr-BE" err="1"/>
              <a:t>dolentia</a:t>
            </a:r>
            <a:r>
              <a:rPr lang="fr-BE"/>
              <a:t> qui </a:t>
            </a:r>
            <a:r>
              <a:rPr lang="fr-BE" err="1"/>
              <a:t>ditat</a:t>
            </a:r>
            <a:endParaRPr lang="fr-BE"/>
          </a:p>
          <a:p>
            <a:pPr lvl="0"/>
            <a:endParaRPr lang="fr-B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3"/>
          <p:cNvSpPr>
            <a:spLocks noGrp="1"/>
          </p:cNvSpPr>
          <p:nvPr>
            <p:ph type="pic" sz="quarter" idx="10"/>
          </p:nvPr>
        </p:nvSpPr>
        <p:spPr>
          <a:xfrm>
            <a:off x="1670602" y="1857628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3"/>
          <p:cNvSpPr>
            <a:spLocks noGrp="1"/>
          </p:cNvSpPr>
          <p:nvPr>
            <p:ph type="pic" sz="quarter" idx="11"/>
          </p:nvPr>
        </p:nvSpPr>
        <p:spPr>
          <a:xfrm>
            <a:off x="6382102" y="4196056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102" y="1854029"/>
            <a:ext cx="4384457" cy="2112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err="1"/>
              <a:t>Dolentia</a:t>
            </a:r>
            <a:r>
              <a:rPr lang="fr-BE"/>
              <a:t> </a:t>
            </a:r>
            <a:r>
              <a:rPr lang="fr-BE" err="1"/>
              <a:t>musdandis</a:t>
            </a:r>
            <a:r>
              <a:rPr lang="fr-BE"/>
              <a:t> qui </a:t>
            </a:r>
            <a:r>
              <a:rPr lang="fr-BE" err="1"/>
              <a:t>ditat</a:t>
            </a:r>
            <a:r>
              <a:rPr lang="fr-BE"/>
              <a:t> </a:t>
            </a:r>
            <a:r>
              <a:rPr lang="fr-BE" err="1"/>
              <a:t>orrores</a:t>
            </a:r>
            <a:r>
              <a:rPr lang="fr-BE"/>
              <a:t> </a:t>
            </a:r>
            <a:r>
              <a:rPr lang="fr-BE" err="1"/>
              <a:t>tiatur</a:t>
            </a:r>
            <a:r>
              <a:rPr lang="fr-BE"/>
              <a:t> </a:t>
            </a:r>
            <a:r>
              <a:rPr lang="fr-BE" err="1"/>
              <a:t>rectem</a:t>
            </a:r>
            <a:r>
              <a:rPr lang="fr-BE"/>
              <a:t> </a:t>
            </a:r>
            <a:r>
              <a:rPr lang="fr-BE" err="1"/>
              <a:t>laborunt</a:t>
            </a:r>
            <a:r>
              <a:rPr lang="fr-BE"/>
              <a:t> </a:t>
            </a:r>
            <a:r>
              <a:rPr lang="fr-BE" err="1"/>
              <a:t>exeaque</a:t>
            </a:r>
            <a:r>
              <a:rPr lang="fr-BE"/>
              <a:t> </a:t>
            </a:r>
            <a:r>
              <a:rPr lang="fr-BE" err="1"/>
              <a:t>eos</a:t>
            </a:r>
            <a:r>
              <a:rPr lang="fr-BE"/>
              <a:t> </a:t>
            </a:r>
            <a:r>
              <a:rPr lang="fr-BE" err="1"/>
              <a:t>ius</a:t>
            </a:r>
            <a:r>
              <a:rPr lang="fr-BE"/>
              <a:t>, con </a:t>
            </a:r>
            <a:r>
              <a:rPr lang="fr-BE" err="1"/>
              <a:t>nihillaboria</a:t>
            </a:r>
            <a:endParaRPr lang="fr-BE"/>
          </a:p>
          <a:p>
            <a:pPr lvl="0"/>
            <a:endParaRPr lang="fr-BE"/>
          </a:p>
        </p:txBody>
      </p:sp>
      <p:sp>
        <p:nvSpPr>
          <p:cNvPr id="9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1669990" y="4194313"/>
            <a:ext cx="4384457" cy="211204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err="1"/>
              <a:t>Dolentia</a:t>
            </a:r>
            <a:r>
              <a:rPr lang="fr-BE"/>
              <a:t> </a:t>
            </a:r>
            <a:r>
              <a:rPr lang="fr-BE" err="1"/>
              <a:t>musdandis</a:t>
            </a:r>
            <a:r>
              <a:rPr lang="fr-BE"/>
              <a:t> qui </a:t>
            </a:r>
            <a:r>
              <a:rPr lang="fr-BE" err="1"/>
              <a:t>ditat</a:t>
            </a:r>
            <a:r>
              <a:rPr lang="fr-BE"/>
              <a:t> </a:t>
            </a:r>
            <a:r>
              <a:rPr lang="fr-BE" err="1"/>
              <a:t>orrores</a:t>
            </a:r>
            <a:r>
              <a:rPr lang="fr-BE"/>
              <a:t> </a:t>
            </a:r>
            <a:r>
              <a:rPr lang="fr-BE" err="1"/>
              <a:t>tiatur</a:t>
            </a:r>
            <a:r>
              <a:rPr lang="fr-BE"/>
              <a:t> rectem </a:t>
            </a:r>
            <a:r>
              <a:rPr lang="fr-BE" err="1"/>
              <a:t>laborunt</a:t>
            </a:r>
            <a:r>
              <a:rPr lang="fr-BE"/>
              <a:t> </a:t>
            </a:r>
            <a:r>
              <a:rPr lang="fr-BE" err="1"/>
              <a:t>exeaque</a:t>
            </a:r>
            <a:r>
              <a:rPr lang="fr-BE"/>
              <a:t> </a:t>
            </a:r>
            <a:r>
              <a:rPr lang="fr-BE" err="1"/>
              <a:t>eos</a:t>
            </a:r>
            <a:r>
              <a:rPr lang="fr-BE"/>
              <a:t> </a:t>
            </a:r>
            <a:r>
              <a:rPr lang="fr-BE" err="1"/>
              <a:t>ius</a:t>
            </a:r>
            <a:r>
              <a:rPr lang="fr-BE"/>
              <a:t>, con </a:t>
            </a:r>
            <a:r>
              <a:rPr lang="fr-BE" err="1"/>
              <a:t>nihillaboria</a:t>
            </a:r>
            <a:endParaRPr lang="fr-BE"/>
          </a:p>
          <a:p>
            <a:pPr lvl="0"/>
            <a:endParaRPr lang="fr-B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365048" y="2988654"/>
            <a:ext cx="9776477" cy="933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Merci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76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5697392" y="6234478"/>
            <a:ext cx="566420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Titre de la présentation</a:t>
            </a:r>
          </a:p>
        </p:txBody>
      </p:sp>
      <p:sp>
        <p:nvSpPr>
          <p:cNvPr id="10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218006" y="6234988"/>
            <a:ext cx="720460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n°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344083" y="2068082"/>
            <a:ext cx="10847916" cy="478991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2159563" y="4869160"/>
            <a:ext cx="6576731" cy="1548172"/>
          </a:xfrm>
          <a:prstGeom prst="rect">
            <a:avLst/>
          </a:prstGeom>
          <a:solidFill>
            <a:srgbClr val="5DB3E6">
              <a:alpha val="78824"/>
            </a:srgbClr>
          </a:solidFill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ln>
                  <a:noFill/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fr-BE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56003" y="5096487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	Titre de la présentation</a:t>
            </a:r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2256003" y="5539714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	DATE 2018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298895" y="5742864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	Titre de la présentation</a:t>
            </a:r>
          </a:p>
        </p:txBody>
      </p:sp>
      <p:sp>
        <p:nvSpPr>
          <p:cNvPr id="7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98895" y="6186091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	DATE 2018</a:t>
            </a:r>
          </a:p>
        </p:txBody>
      </p:sp>
      <p:sp>
        <p:nvSpPr>
          <p:cNvPr id="4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906240" y="915564"/>
            <a:ext cx="4691706" cy="92428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tabLst>
                <a:tab pos="179388" algn="l"/>
              </a:tabLst>
              <a:defRPr sz="1700" b="0" baseline="0">
                <a:solidFill>
                  <a:srgbClr val="00214E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Entité émettrice</a:t>
            </a:r>
          </a:p>
        </p:txBody>
      </p:sp>
      <p:sp>
        <p:nvSpPr>
          <p:cNvPr id="5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906240" y="1184111"/>
            <a:ext cx="4691706" cy="26748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tabLst>
                <a:tab pos="179388" algn="l"/>
              </a:tabLst>
              <a:defRPr sz="1700" b="0" baseline="0">
                <a:solidFill>
                  <a:srgbClr val="00214E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Faculté </a:t>
            </a:r>
          </a:p>
        </p:txBody>
      </p:sp>
      <p:sp>
        <p:nvSpPr>
          <p:cNvPr id="8" name="Espace réservé du texte 19"/>
          <p:cNvSpPr>
            <a:spLocks noGrp="1"/>
          </p:cNvSpPr>
          <p:nvPr>
            <p:ph type="body" sz="quarter" idx="18" hasCustomPrompt="1"/>
          </p:nvPr>
        </p:nvSpPr>
        <p:spPr>
          <a:xfrm>
            <a:off x="906240" y="1451596"/>
            <a:ext cx="4691706" cy="3939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tabLst>
                <a:tab pos="179388" algn="l"/>
              </a:tabLst>
              <a:defRPr sz="1700" b="0" baseline="0">
                <a:solidFill>
                  <a:srgbClr val="00214E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Ne pas dépasser les 3 lignes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298895" y="5742864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	Titre de la présentation</a:t>
            </a:r>
          </a:p>
        </p:txBody>
      </p:sp>
      <p:sp>
        <p:nvSpPr>
          <p:cNvPr id="7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98895" y="6186091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	DATE 2018</a:t>
            </a:r>
          </a:p>
        </p:txBody>
      </p:sp>
      <p:sp>
        <p:nvSpPr>
          <p:cNvPr id="4" name="Espace réservé pour une image  2"/>
          <p:cNvSpPr>
            <a:spLocks noGrp="1"/>
          </p:cNvSpPr>
          <p:nvPr>
            <p:ph type="pic" sz="quarter" idx="19"/>
          </p:nvPr>
        </p:nvSpPr>
        <p:spPr>
          <a:xfrm>
            <a:off x="10804843" y="463866"/>
            <a:ext cx="843756" cy="837948"/>
          </a:xfrm>
          <a:prstGeom prst="rect">
            <a:avLst/>
          </a:prstGeom>
        </p:spPr>
        <p:txBody>
          <a:bodyPr/>
          <a:lstStyle>
            <a:lvl1pPr marL="179388" indent="-179388">
              <a:defRPr sz="1400"/>
            </a:lvl1pPr>
          </a:lstStyle>
          <a:p>
            <a:endParaRPr lang="fr-BE"/>
          </a:p>
        </p:txBody>
      </p:sp>
      <p:sp>
        <p:nvSpPr>
          <p:cNvPr id="5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920312" y="918995"/>
            <a:ext cx="4691706" cy="92428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tabLst>
                <a:tab pos="179388" algn="l"/>
              </a:tabLst>
              <a:defRPr sz="1700" b="0" baseline="0">
                <a:solidFill>
                  <a:srgbClr val="9A969A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Faculté d’architecture, d’ingénierie architecturale, d’urbanisme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85658" y="2878926"/>
            <a:ext cx="7332358" cy="10193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	Titre du chapitre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6865" y="348116"/>
            <a:ext cx="5761144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Titre du slide Arial Bold 28 pts</a:t>
            </a:r>
          </a:p>
        </p:txBody>
      </p:sp>
      <p:sp>
        <p:nvSpPr>
          <p:cNvPr id="4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6979668" y="6106462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Titre de la présentation</a:t>
            </a:r>
          </a:p>
        </p:txBody>
      </p:sp>
      <p:sp>
        <p:nvSpPr>
          <p:cNvPr id="6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120128" y="6106971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n°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5878" y="1753024"/>
            <a:ext cx="10170960" cy="433565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Arial Regular corps 24 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err="1"/>
              <a:t>Aperum</a:t>
            </a:r>
            <a:r>
              <a:rPr lang="fr-BE"/>
              <a:t> </a:t>
            </a:r>
            <a:r>
              <a:rPr lang="fr-BE" err="1"/>
              <a:t>rero</a:t>
            </a:r>
            <a:r>
              <a:rPr lang="fr-BE"/>
              <a:t> con </a:t>
            </a:r>
            <a:r>
              <a:rPr lang="fr-BE" err="1"/>
              <a:t>pedi</a:t>
            </a:r>
            <a:r>
              <a:rPr lang="fr-BE"/>
              <a:t> </a:t>
            </a:r>
            <a:r>
              <a:rPr lang="fr-BE" err="1"/>
              <a:t>temporerita</a:t>
            </a:r>
            <a:r>
              <a:rPr lang="fr-BE"/>
              <a:t> </a:t>
            </a:r>
            <a:r>
              <a:rPr lang="fr-BE" err="1"/>
              <a:t>venimpore</a:t>
            </a:r>
            <a:r>
              <a:rPr lang="fr-BE"/>
              <a:t> </a:t>
            </a:r>
            <a:r>
              <a:rPr lang="fr-BE" err="1"/>
              <a:t>sandandit</a:t>
            </a:r>
            <a:r>
              <a:rPr lang="fr-BE"/>
              <a:t> </a:t>
            </a:r>
            <a:r>
              <a:rPr lang="fr-BE" err="1"/>
              <a:t>abo</a:t>
            </a:r>
            <a:r>
              <a:rPr lang="fr-BE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/>
              <a:t>Ut que </a:t>
            </a:r>
            <a:r>
              <a:rPr lang="fr-BE" err="1"/>
              <a:t>verrovi</a:t>
            </a:r>
            <a:r>
              <a:rPr lang="fr-BE"/>
              <a:t> </a:t>
            </a:r>
            <a:r>
              <a:rPr lang="fr-BE" err="1"/>
              <a:t>debist</a:t>
            </a:r>
            <a:r>
              <a:rPr lang="fr-BE"/>
              <a:t> </a:t>
            </a:r>
            <a:r>
              <a:rPr lang="fr-BE" err="1"/>
              <a:t>hiliquae</a:t>
            </a:r>
            <a:r>
              <a:rPr lang="fr-BE"/>
              <a:t> </a:t>
            </a:r>
            <a:r>
              <a:rPr lang="fr-BE" err="1"/>
              <a:t>conet</a:t>
            </a:r>
            <a:r>
              <a:rPr lang="fr-BE"/>
              <a:t> </a:t>
            </a:r>
            <a:r>
              <a:rPr lang="fr-BE" err="1"/>
              <a:t>essequi</a:t>
            </a:r>
            <a:r>
              <a:rPr lang="fr-BE"/>
              <a:t> </a:t>
            </a:r>
            <a:r>
              <a:rPr lang="fr-BE" err="1"/>
              <a:t>illo</a:t>
            </a:r>
            <a:r>
              <a:rPr lang="fr-BE"/>
              <a:t> </a:t>
            </a:r>
            <a:r>
              <a:rPr lang="fr-BE" err="1"/>
              <a:t>dolestem</a:t>
            </a:r>
            <a:r>
              <a:rPr lang="fr-BE"/>
              <a:t> </a:t>
            </a:r>
            <a:r>
              <a:rPr lang="fr-BE" err="1"/>
              <a:t>voloren</a:t>
            </a:r>
            <a:r>
              <a:rPr lang="fr-BE"/>
              <a:t> </a:t>
            </a:r>
            <a:r>
              <a:rPr lang="fr-BE" err="1"/>
              <a:t>imaionsequi</a:t>
            </a:r>
            <a:r>
              <a:rPr lang="fr-BE"/>
              <a:t> </a:t>
            </a:r>
            <a:r>
              <a:rPr lang="fr-BE" err="1"/>
              <a:t>aceptae</a:t>
            </a:r>
            <a:r>
              <a:rPr lang="fr-BE"/>
              <a:t> nus </a:t>
            </a:r>
            <a:r>
              <a:rPr lang="fr-BE" err="1"/>
              <a:t>autatincti</a:t>
            </a:r>
            <a:r>
              <a:rPr lang="fr-BE"/>
              <a:t> to </a:t>
            </a:r>
            <a:r>
              <a:rPr lang="fr-BE" err="1"/>
              <a:t>velestiurit</a:t>
            </a:r>
            <a:r>
              <a:rPr lang="fr-BE"/>
              <a:t> que </a:t>
            </a:r>
            <a:r>
              <a:rPr lang="fr-BE" err="1"/>
              <a:t>eiunt</a:t>
            </a:r>
            <a:r>
              <a:rPr lang="fr-BE"/>
              <a:t> </a:t>
            </a:r>
            <a:r>
              <a:rPr lang="fr-BE" err="1"/>
              <a:t>vellabo</a:t>
            </a:r>
            <a:r>
              <a:rPr lang="fr-BE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err="1"/>
              <a:t>Untoria</a:t>
            </a:r>
            <a:r>
              <a:rPr lang="fr-BE"/>
              <a:t> </a:t>
            </a:r>
            <a:r>
              <a:rPr lang="fr-BE" err="1"/>
              <a:t>eremquo</a:t>
            </a:r>
            <a:r>
              <a:rPr lang="fr-BE"/>
              <a:t> </a:t>
            </a:r>
            <a:r>
              <a:rPr lang="fr-BE" err="1"/>
              <a:t>ssimi</a:t>
            </a:r>
            <a:r>
              <a:rPr lang="fr-BE"/>
              <a:t>, </a:t>
            </a:r>
            <a:r>
              <a:rPr lang="fr-BE" err="1"/>
              <a:t>consequ</a:t>
            </a:r>
            <a:r>
              <a:rPr lang="fr-BE"/>
              <a:t> </a:t>
            </a:r>
            <a:r>
              <a:rPr lang="fr-BE" err="1"/>
              <a:t>aspiderum</a:t>
            </a:r>
            <a:r>
              <a:rPr lang="fr-BE"/>
              <a:t> </a:t>
            </a:r>
            <a:r>
              <a:rPr lang="fr-BE" err="1"/>
              <a:t>facipsunt</a:t>
            </a:r>
            <a:r>
              <a:rPr lang="fr-BE"/>
              <a:t> </a:t>
            </a:r>
            <a:r>
              <a:rPr lang="fr-BE" err="1"/>
              <a:t>fuga</a:t>
            </a:r>
            <a:r>
              <a:rPr lang="fr-BE"/>
              <a:t>. </a:t>
            </a:r>
            <a:r>
              <a:rPr lang="fr-BE" err="1"/>
              <a:t>Bero</a:t>
            </a:r>
            <a:r>
              <a:rPr lang="fr-BE"/>
              <a:t> ide </a:t>
            </a:r>
            <a:r>
              <a:rPr lang="fr-BE" err="1"/>
              <a:t>porepera</a:t>
            </a:r>
            <a:r>
              <a:rPr lang="fr-BE"/>
              <a:t> </a:t>
            </a:r>
            <a:r>
              <a:rPr lang="fr-BE" err="1"/>
              <a:t>quam</a:t>
            </a:r>
            <a:r>
              <a:rPr lang="fr-BE"/>
              <a:t> </a:t>
            </a:r>
            <a:r>
              <a:rPr lang="fr-BE" err="1"/>
              <a:t>doluptur</a:t>
            </a:r>
            <a:r>
              <a:rPr lang="fr-BE"/>
              <a:t>?</a:t>
            </a:r>
          </a:p>
          <a:p>
            <a:pPr lvl="0"/>
            <a:endParaRPr lang="fr-BE"/>
          </a:p>
        </p:txBody>
      </p:sp>
      <p:sp>
        <p:nvSpPr>
          <p:cNvPr id="10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6978688" y="6088174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Titre de la présentation</a:t>
            </a:r>
          </a:p>
        </p:txBody>
      </p:sp>
      <p:sp>
        <p:nvSpPr>
          <p:cNvPr id="11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119148" y="6088683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/>
              <a:t>n°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19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69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01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89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6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7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7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1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41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48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7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62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60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47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6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34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>
          <a:xfrm>
            <a:off x="1298895" y="5105401"/>
            <a:ext cx="4691706" cy="1069264"/>
          </a:xfrm>
        </p:spPr>
        <p:txBody>
          <a:bodyPr/>
          <a:lstStyle/>
          <a:p>
            <a:r>
              <a:rPr lang="fr-BE"/>
              <a:t>Projet du Q1</a:t>
            </a:r>
          </a:p>
          <a:p>
            <a:r>
              <a:rPr lang="fr-BE"/>
              <a:t>Je fais mon premier PCB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BE"/>
              <a:t>18 octobre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EC1BE-B84C-4313-A71B-5744E402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67" y="5722690"/>
            <a:ext cx="2310972" cy="9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76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865" y="348116"/>
            <a:ext cx="7656602" cy="431800"/>
          </a:xfrm>
        </p:spPr>
        <p:txBody>
          <a:bodyPr/>
          <a:lstStyle/>
          <a:p>
            <a:r>
              <a:rPr lang="en-GB" dirty="0"/>
              <a:t>Avec des prix à la clef !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Je </a:t>
            </a:r>
            <a:r>
              <a:rPr lang="en-GB" dirty="0" err="1"/>
              <a:t>fais</a:t>
            </a:r>
            <a:r>
              <a:rPr lang="en-GB" dirty="0"/>
              <a:t> </a:t>
            </a:r>
            <a:r>
              <a:rPr lang="en-GB" dirty="0" err="1"/>
              <a:t>mon</a:t>
            </a:r>
            <a:r>
              <a:rPr lang="en-GB" dirty="0"/>
              <a:t> premier PCB -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10</a:t>
            </a:fld>
            <a:endParaRPr lang="en-BE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0F10AC1-FD8E-4685-9412-61C8BB312058}"/>
              </a:ext>
            </a:extLst>
          </p:cNvPr>
          <p:cNvSpPr txBox="1">
            <a:spLocks/>
          </p:cNvSpPr>
          <p:nvPr/>
        </p:nvSpPr>
        <p:spPr>
          <a:xfrm>
            <a:off x="1055877" y="1753024"/>
            <a:ext cx="10306389" cy="43356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dirty="0"/>
              <a:t>Les meilleurs PCB seront sélectionnés :</a:t>
            </a:r>
            <a:endParaRPr lang="fr-BE" dirty="0">
              <a:cs typeface="Calibri"/>
            </a:endParaRPr>
          </a:p>
          <a:p>
            <a:pPr lvl="1"/>
            <a:r>
              <a:rPr lang="fr-BE" dirty="0"/>
              <a:t>Une surface la plus petite possible</a:t>
            </a:r>
            <a:endParaRPr lang="fr-BE" dirty="0">
              <a:cs typeface="Calibri"/>
            </a:endParaRPr>
          </a:p>
          <a:p>
            <a:pPr lvl="1"/>
            <a:r>
              <a:rPr lang="fr-BE" dirty="0"/>
              <a:t>Une conception sans erreur et avec les règles de bonne pratique respectées</a:t>
            </a:r>
            <a:endParaRPr lang="fr-BE" dirty="0">
              <a:cs typeface="Calibri"/>
            </a:endParaRPr>
          </a:p>
          <a:p>
            <a:pPr lvl="1"/>
            <a:r>
              <a:rPr lang="fr-BE" dirty="0"/>
              <a:t>Un design propre et bien conçu</a:t>
            </a:r>
            <a:endParaRPr lang="fr-BE" dirty="0">
              <a:cs typeface="Calibri"/>
            </a:endParaRPr>
          </a:p>
          <a:p>
            <a:r>
              <a:rPr lang="fr-BE" dirty="0"/>
              <a:t>A remporter :</a:t>
            </a:r>
            <a:endParaRPr lang="fr-BE">
              <a:cs typeface="Calibri"/>
            </a:endParaRPr>
          </a:p>
          <a:p>
            <a:pPr lvl="1"/>
            <a:r>
              <a:rPr lang="fr-BE" dirty="0"/>
              <a:t>Des prix pour les meilleurs projets, dont des bons à valoir pour faire fabriquer des PCB pour vos projets personnels</a:t>
            </a:r>
            <a:endParaRPr lang="fr-BE" dirty="0">
              <a:cs typeface="Calibri"/>
            </a:endParaRPr>
          </a:p>
          <a:p>
            <a:r>
              <a:rPr lang="fr-BE" dirty="0"/>
              <a:t>En plus, pour le premier prix : la fabrication et l’assemblage du projet, qui sera ensuite utilisé dans les écoles par </a:t>
            </a:r>
            <a:r>
              <a:rPr lang="fr-BE" dirty="0" err="1"/>
              <a:t>Scienceinfuse</a:t>
            </a:r>
            <a:r>
              <a:rPr lang="fr-BE" dirty="0"/>
              <a:t> !</a:t>
            </a:r>
            <a:endParaRPr lang="fr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10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865" y="348116"/>
            <a:ext cx="7656602" cy="431800"/>
          </a:xfrm>
        </p:spPr>
        <p:txBody>
          <a:bodyPr/>
          <a:lstStyle/>
          <a:p>
            <a:r>
              <a:rPr lang="en-GB"/>
              <a:t>Le circuit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Je </a:t>
            </a:r>
            <a:r>
              <a:rPr lang="en-GB" err="1"/>
              <a:t>fais</a:t>
            </a:r>
            <a:r>
              <a:rPr lang="en-GB"/>
              <a:t> mon premier PCB -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11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3EAED-AB74-48AB-BB72-8EC7C5869042}"/>
              </a:ext>
            </a:extLst>
          </p:cNvPr>
          <p:cNvSpPr/>
          <p:nvPr/>
        </p:nvSpPr>
        <p:spPr>
          <a:xfrm>
            <a:off x="4783666" y="3253687"/>
            <a:ext cx="2150534" cy="1066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BE" err="1">
                <a:solidFill>
                  <a:schemeClr val="bg1"/>
                </a:solidFill>
              </a:rPr>
              <a:t>Microcontrôlleur</a:t>
            </a:r>
            <a:endParaRPr lang="fr-BE" err="1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3313F-39AA-4476-8A8C-029B73AC0A14}"/>
              </a:ext>
            </a:extLst>
          </p:cNvPr>
          <p:cNvSpPr/>
          <p:nvPr/>
        </p:nvSpPr>
        <p:spPr>
          <a:xfrm>
            <a:off x="7721600" y="2503896"/>
            <a:ext cx="2150534" cy="1066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>
                <a:solidFill>
                  <a:sysClr val="windowText" lastClr="000000"/>
                </a:solidFill>
              </a:rPr>
              <a:t>Affichage</a:t>
            </a:r>
            <a:r>
              <a:rPr lang="en-GB">
                <a:solidFill>
                  <a:sysClr val="windowText" lastClr="000000"/>
                </a:solidFill>
              </a:rPr>
              <a:t> LCD</a:t>
            </a:r>
            <a:endParaRPr lang="en-BE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28DB56-7907-40D7-A007-110B98E10649}"/>
              </a:ext>
            </a:extLst>
          </p:cNvPr>
          <p:cNvSpPr/>
          <p:nvPr/>
        </p:nvSpPr>
        <p:spPr>
          <a:xfrm>
            <a:off x="7721600" y="4180296"/>
            <a:ext cx="2150534" cy="1066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</a:rPr>
              <a:t>LEDs</a:t>
            </a:r>
            <a:endParaRPr lang="en-BE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D805BD-CC0C-4688-9B73-81383729F4E9}"/>
              </a:ext>
            </a:extLst>
          </p:cNvPr>
          <p:cNvSpPr/>
          <p:nvPr/>
        </p:nvSpPr>
        <p:spPr>
          <a:xfrm>
            <a:off x="1947332" y="3253687"/>
            <a:ext cx="2150534" cy="1066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>
                <a:solidFill>
                  <a:sysClr val="windowText" lastClr="000000"/>
                </a:solidFill>
              </a:rPr>
              <a:t>Mesure</a:t>
            </a:r>
            <a:r>
              <a:rPr lang="en-GB">
                <a:solidFill>
                  <a:sysClr val="windowText" lastClr="000000"/>
                </a:solidFill>
              </a:rPr>
              <a:t> de </a:t>
            </a:r>
            <a:r>
              <a:rPr lang="en-GB" err="1">
                <a:solidFill>
                  <a:sysClr val="windowText" lastClr="000000"/>
                </a:solidFill>
              </a:rPr>
              <a:t>l’énergie</a:t>
            </a:r>
            <a:endParaRPr lang="en-BE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2173B4-668A-4690-A4A0-0BA90DEA0820}"/>
              </a:ext>
            </a:extLst>
          </p:cNvPr>
          <p:cNvSpPr/>
          <p:nvPr/>
        </p:nvSpPr>
        <p:spPr>
          <a:xfrm>
            <a:off x="4783666" y="1620112"/>
            <a:ext cx="2150534" cy="1066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ysClr val="windowText" lastClr="000000"/>
                </a:solidFill>
              </a:rPr>
              <a:t>Alimentation USB</a:t>
            </a:r>
            <a:endParaRPr lang="en-BE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F1FF5-E582-4F01-A92F-914DBAFD14E5}"/>
              </a:ext>
            </a:extLst>
          </p:cNvPr>
          <p:cNvSpPr/>
          <p:nvPr/>
        </p:nvSpPr>
        <p:spPr>
          <a:xfrm>
            <a:off x="4783666" y="4868582"/>
            <a:ext cx="2150534" cy="1066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>
                <a:solidFill>
                  <a:sysClr val="windowText" lastClr="000000"/>
                </a:solidFill>
              </a:rPr>
              <a:t>Programmation</a:t>
            </a:r>
            <a:endParaRPr lang="en-BE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F27FCA-7E8F-4CE4-94A7-C94CF70F80A2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4097866" y="3787087"/>
            <a:ext cx="68580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63B196-6F26-4739-AC05-C4C0B453D83E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5858933" y="2686912"/>
            <a:ext cx="0" cy="56677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E6972F-CED8-45DD-B46B-367FBE595ACB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V="1">
            <a:off x="5858933" y="4320487"/>
            <a:ext cx="0" cy="54809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5BD4159-6DED-45B7-B427-7B257DAB5AF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6934200" y="3787087"/>
            <a:ext cx="787400" cy="926609"/>
          </a:xfrm>
          <a:prstGeom prst="bentConnector3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75CCCC4-95F1-496B-8BAB-E596FAF4867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934200" y="3037296"/>
            <a:ext cx="787400" cy="749791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1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865" y="348116"/>
            <a:ext cx="7656602" cy="431800"/>
          </a:xfrm>
        </p:spPr>
        <p:txBody>
          <a:bodyPr/>
          <a:lstStyle/>
          <a:p>
            <a:r>
              <a:rPr lang="en-GB"/>
              <a:t>A </a:t>
            </a:r>
            <a:r>
              <a:rPr lang="en-GB" err="1"/>
              <a:t>vous</a:t>
            </a:r>
            <a:r>
              <a:rPr lang="en-GB"/>
              <a:t> de </a:t>
            </a:r>
            <a:r>
              <a:rPr lang="en-GB" err="1"/>
              <a:t>jouer</a:t>
            </a:r>
            <a:r>
              <a:rPr lang="en-GB"/>
              <a:t> ! 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Je </a:t>
            </a:r>
            <a:r>
              <a:rPr lang="en-GB" err="1"/>
              <a:t>fais</a:t>
            </a:r>
            <a:r>
              <a:rPr lang="en-GB"/>
              <a:t> mon premier PCB -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12</a:t>
            </a:fld>
            <a:endParaRPr lang="en-BE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0F10AC1-FD8E-4685-9412-61C8BB312058}"/>
              </a:ext>
            </a:extLst>
          </p:cNvPr>
          <p:cNvSpPr txBox="1">
            <a:spLocks/>
          </p:cNvSpPr>
          <p:nvPr/>
        </p:nvSpPr>
        <p:spPr>
          <a:xfrm>
            <a:off x="1055877" y="1753024"/>
            <a:ext cx="10306389" cy="43356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Les instructions </a:t>
            </a:r>
            <a:r>
              <a:rPr lang="en-GB" err="1"/>
              <a:t>sont</a:t>
            </a:r>
            <a:r>
              <a:rPr lang="en-GB"/>
              <a:t> </a:t>
            </a:r>
            <a:r>
              <a:rPr lang="en-GB" err="1"/>
              <a:t>disponibles</a:t>
            </a:r>
            <a:r>
              <a:rPr lang="en-GB"/>
              <a:t> :</a:t>
            </a:r>
          </a:p>
          <a:p>
            <a:r>
              <a:rPr lang="en-GB"/>
              <a:t>Sur papier (</a:t>
            </a:r>
            <a:r>
              <a:rPr lang="en-GB" err="1"/>
              <a:t>exemplaires</a:t>
            </a:r>
            <a:r>
              <a:rPr lang="en-GB"/>
              <a:t> </a:t>
            </a:r>
            <a:r>
              <a:rPr lang="en-GB" err="1"/>
              <a:t>limités</a:t>
            </a:r>
            <a:r>
              <a:rPr lang="en-GB"/>
              <a:t>…)</a:t>
            </a:r>
          </a:p>
          <a:p>
            <a:r>
              <a:rPr lang="en-GB"/>
              <a:t>En </a:t>
            </a:r>
            <a:r>
              <a:rPr lang="en-GB" err="1"/>
              <a:t>ligne</a:t>
            </a:r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err="1"/>
              <a:t>Faites</a:t>
            </a:r>
            <a:r>
              <a:rPr lang="en-GB"/>
              <a:t>-nous </a:t>
            </a:r>
            <a:r>
              <a:rPr lang="en-GB" err="1"/>
              <a:t>signe</a:t>
            </a:r>
            <a:r>
              <a:rPr lang="en-GB"/>
              <a:t>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vous</a:t>
            </a:r>
            <a:r>
              <a:rPr lang="en-GB"/>
              <a:t> </a:t>
            </a:r>
            <a:r>
              <a:rPr lang="en-GB" err="1"/>
              <a:t>avez</a:t>
            </a:r>
            <a:r>
              <a:rPr lang="en-GB"/>
              <a:t> des questions !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48977-B485-4933-B71D-6B90F585C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18" y="2862581"/>
            <a:ext cx="2272620" cy="22654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83F0B-750F-4FF4-8E33-0EB76189793F}"/>
              </a:ext>
            </a:extLst>
          </p:cNvPr>
          <p:cNvSpPr/>
          <p:nvPr/>
        </p:nvSpPr>
        <p:spPr>
          <a:xfrm>
            <a:off x="5054238" y="2844293"/>
            <a:ext cx="48076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/>
              <a:t>https://github.com/UCLOUVAIN-CLUB-ELEC/</a:t>
            </a:r>
            <a:br>
              <a:rPr lang="en-US" sz="2000" i="1"/>
            </a:br>
            <a:r>
              <a:rPr lang="en-US" sz="2000" i="1" err="1"/>
              <a:t>projet-pcb</a:t>
            </a:r>
            <a:r>
              <a:rPr lang="en-US" sz="2000" i="1"/>
              <a:t>/blob/main/h1.pdf</a:t>
            </a:r>
            <a:endParaRPr lang="en-BE" sz="2000" i="1"/>
          </a:p>
        </p:txBody>
      </p:sp>
    </p:spTree>
    <p:extLst>
      <p:ext uri="{BB962C8B-B14F-4D97-AF65-F5344CB8AC3E}">
        <p14:creationId xmlns:p14="http://schemas.microsoft.com/office/powerpoint/2010/main" val="285934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Au programme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Je </a:t>
            </a:r>
            <a:r>
              <a:rPr lang="en-GB" err="1"/>
              <a:t>fais</a:t>
            </a:r>
            <a:r>
              <a:rPr lang="en-GB"/>
              <a:t> mon premier PCB -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2</a:t>
            </a:fld>
            <a:endParaRPr lang="en-BE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BAFE1E7-5C0D-433B-AA6C-AD18463A8144}"/>
              </a:ext>
            </a:extLst>
          </p:cNvPr>
          <p:cNvSpPr txBox="1">
            <a:spLocks/>
          </p:cNvSpPr>
          <p:nvPr/>
        </p:nvSpPr>
        <p:spPr>
          <a:xfrm>
            <a:off x="1055878" y="1753024"/>
            <a:ext cx="10170960" cy="43356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Une rapide présentation du Club Elec</a:t>
            </a: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/>
              <a:t>Un PCB, pour quoi faire ?</a:t>
            </a: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/>
              <a:t>Un enjeu pour pimenter le projet…</a:t>
            </a: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/>
              <a:t>A vous de jouer !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243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864" y="348116"/>
            <a:ext cx="10619973" cy="431800"/>
          </a:xfrm>
        </p:spPr>
        <p:txBody>
          <a:bodyPr/>
          <a:lstStyle/>
          <a:p>
            <a:r>
              <a:rPr lang="en-GB"/>
              <a:t>Qui </a:t>
            </a:r>
            <a:r>
              <a:rPr lang="en-GB" err="1"/>
              <a:t>sommes</a:t>
            </a:r>
            <a:r>
              <a:rPr lang="en-GB"/>
              <a:t>-nous?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Je </a:t>
            </a:r>
            <a:r>
              <a:rPr lang="en-GB" err="1"/>
              <a:t>fais</a:t>
            </a:r>
            <a:r>
              <a:rPr lang="en-GB"/>
              <a:t> mon premier PCB -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3</a:t>
            </a:fld>
            <a:endParaRPr lang="en-BE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0F10AC1-FD8E-4685-9412-61C8BB312058}"/>
              </a:ext>
            </a:extLst>
          </p:cNvPr>
          <p:cNvSpPr txBox="1">
            <a:spLocks/>
          </p:cNvSpPr>
          <p:nvPr/>
        </p:nvSpPr>
        <p:spPr>
          <a:xfrm>
            <a:off x="1055878" y="1753024"/>
            <a:ext cx="10170960" cy="43356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2400"/>
              <a:t>Doctorants et chercheurs du département ELEN</a:t>
            </a:r>
            <a:endParaRPr lang="fr-BE" sz="2400">
              <a:cs typeface="Calibri"/>
            </a:endParaRPr>
          </a:p>
          <a:p>
            <a:r>
              <a:rPr lang="fr-BE" sz="2400"/>
              <a:t>Activités didactiques et de support axées autour de l’électronique :</a:t>
            </a:r>
            <a:endParaRPr lang="fr-BE" sz="2400">
              <a:cs typeface="Calibri"/>
            </a:endParaRPr>
          </a:p>
          <a:p>
            <a:pPr lvl="1"/>
            <a:r>
              <a:rPr lang="fr-BE" sz="2000"/>
              <a:t>Projets de quadri (</a:t>
            </a:r>
            <a:r>
              <a:rPr lang="fr-BE" sz="2000" i="1"/>
              <a:t>vous y êtes !</a:t>
            </a:r>
            <a:r>
              <a:rPr lang="fr-BE" sz="2000"/>
              <a:t> )</a:t>
            </a:r>
            <a:endParaRPr lang="fr-BE" sz="2000">
              <a:cs typeface="Calibri"/>
            </a:endParaRPr>
          </a:p>
          <a:p>
            <a:pPr lvl="1"/>
            <a:r>
              <a:rPr lang="fr-BE" sz="2000"/>
              <a:t>Support et conseils pour vos projets personnels</a:t>
            </a:r>
            <a:endParaRPr lang="fr-BE" sz="2000">
              <a:cs typeface="Calibri"/>
            </a:endParaRPr>
          </a:p>
          <a:p>
            <a:pPr lvl="1"/>
            <a:r>
              <a:rPr lang="fr-BE" sz="2000"/>
              <a:t>Aide à la réparation d’objets défectueux</a:t>
            </a:r>
            <a:endParaRPr lang="fr-BE" sz="2000">
              <a:cs typeface="Calibri"/>
            </a:endParaRPr>
          </a:p>
          <a:p>
            <a:pPr lvl="1"/>
            <a:r>
              <a:rPr lang="fr-BE" sz="2000"/>
              <a:t>Commande de composants électroniques</a:t>
            </a:r>
            <a:endParaRPr lang="fr-BE" sz="2000">
              <a:cs typeface="Calibri"/>
            </a:endParaRPr>
          </a:p>
          <a:p>
            <a:pPr lvl="1"/>
            <a:r>
              <a:rPr lang="fr-BE" sz="2000"/>
              <a:t>Activités de vulgarisation de l’électronique</a:t>
            </a:r>
            <a:endParaRPr lang="fr-BE" sz="2000">
              <a:cs typeface="Calibri"/>
            </a:endParaRPr>
          </a:p>
          <a:p>
            <a:pPr lvl="1"/>
            <a:r>
              <a:rPr lang="fr-BE" sz="2000"/>
              <a:t>… nous sommes ouverts à vos propositions !</a:t>
            </a:r>
            <a:endParaRPr lang="fr-BE" sz="2000">
              <a:cs typeface="Calibri"/>
            </a:endParaRPr>
          </a:p>
          <a:p>
            <a:r>
              <a:rPr lang="fr-BE"/>
              <a:t>N’hésitez pas à nous contacter </a:t>
            </a:r>
            <a:endParaRPr lang="fr-BE">
              <a:cs typeface="Calibri"/>
            </a:endParaRPr>
          </a:p>
          <a:p>
            <a:pPr lvl="1"/>
            <a:r>
              <a:rPr lang="fr-BE"/>
              <a:t>Local à l’entrée du bâtiment Maxwell</a:t>
            </a:r>
            <a:endParaRPr lang="fr-BE">
              <a:cs typeface="Calibri"/>
            </a:endParaRPr>
          </a:p>
          <a:p>
            <a:pPr lvl="1"/>
            <a:r>
              <a:rPr lang="fr-BE"/>
              <a:t>Coordonnées affichées sur la fenêtre</a:t>
            </a:r>
            <a:endParaRPr lang="fr-BE">
              <a:cs typeface="Calibri"/>
            </a:endParaRPr>
          </a:p>
          <a:p>
            <a:endParaRPr lang="en-BE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86DF7-9228-425F-9EF5-2D96D7E1D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2941778"/>
            <a:ext cx="2310972" cy="9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4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L’enfer</a:t>
            </a:r>
            <a:r>
              <a:rPr lang="en-GB"/>
              <a:t> des breadboards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Je </a:t>
            </a:r>
            <a:r>
              <a:rPr lang="en-GB" err="1"/>
              <a:t>fais</a:t>
            </a:r>
            <a:r>
              <a:rPr lang="en-GB"/>
              <a:t> mon premier PCB -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AE48F-6FB4-4E51-9986-75884B61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99005" y="2019118"/>
            <a:ext cx="2800114" cy="499297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5FBBCCA-FB6D-4BAC-BDD7-CBE32544E013}"/>
              </a:ext>
            </a:extLst>
          </p:cNvPr>
          <p:cNvSpPr txBox="1">
            <a:spLocks/>
          </p:cNvSpPr>
          <p:nvPr/>
        </p:nvSpPr>
        <p:spPr>
          <a:xfrm>
            <a:off x="2277532" y="1753024"/>
            <a:ext cx="8949305" cy="43356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Une breadboard, </a:t>
            </a:r>
            <a:r>
              <a:rPr lang="en-GB" err="1"/>
              <a:t>c’est</a:t>
            </a:r>
            <a:r>
              <a:rPr lang="en-GB"/>
              <a:t> </a:t>
            </a:r>
            <a:r>
              <a:rPr lang="en-GB" err="1"/>
              <a:t>pratique</a:t>
            </a:r>
            <a:r>
              <a:rPr lang="en-GB"/>
              <a:t> !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B6B416-7EBC-437F-8FFB-77F21840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5" y="1354308"/>
            <a:ext cx="1934991" cy="1934991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02944A7-4EC9-40BE-9E70-B7538F65DD90}"/>
              </a:ext>
            </a:extLst>
          </p:cNvPr>
          <p:cNvSpPr txBox="1">
            <a:spLocks/>
          </p:cNvSpPr>
          <p:nvPr/>
        </p:nvSpPr>
        <p:spPr>
          <a:xfrm>
            <a:off x="965163" y="4137358"/>
            <a:ext cx="1312369" cy="16606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err="1"/>
              <a:t>mais</a:t>
            </a:r>
            <a:r>
              <a:rPr lang="en-GB"/>
              <a:t>…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FADD18C-9E08-4007-BDF3-63D653289BE0}"/>
              </a:ext>
            </a:extLst>
          </p:cNvPr>
          <p:cNvSpPr txBox="1">
            <a:spLocks/>
          </p:cNvSpPr>
          <p:nvPr/>
        </p:nvSpPr>
        <p:spPr>
          <a:xfrm>
            <a:off x="7720592" y="3115547"/>
            <a:ext cx="3435463" cy="2243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err="1"/>
              <a:t>désordre</a:t>
            </a:r>
            <a:br>
              <a:rPr lang="en-GB"/>
            </a:br>
            <a:r>
              <a:rPr lang="en-GB" err="1"/>
              <a:t>manque</a:t>
            </a:r>
            <a:r>
              <a:rPr lang="en-GB"/>
              <a:t> de place</a:t>
            </a:r>
            <a:br>
              <a:rPr lang="en-GB"/>
            </a:br>
            <a:r>
              <a:rPr lang="en-GB" err="1"/>
              <a:t>fragilité</a:t>
            </a:r>
            <a:br>
              <a:rPr lang="en-GB"/>
            </a:br>
            <a:r>
              <a:rPr lang="en-GB" err="1"/>
              <a:t>complexité</a:t>
            </a:r>
            <a:br>
              <a:rPr lang="en-GB"/>
            </a:br>
            <a:r>
              <a:rPr lang="en-GB" err="1"/>
              <a:t>coût</a:t>
            </a:r>
            <a:br>
              <a:rPr lang="en-GB"/>
            </a:br>
            <a:r>
              <a:rPr lang="en-GB"/>
              <a:t>temps</a:t>
            </a:r>
            <a:br>
              <a:rPr lang="en-GB"/>
            </a:br>
            <a:r>
              <a:rPr lang="en-GB"/>
              <a:t>performance </a:t>
            </a:r>
            <a:r>
              <a:rPr lang="en-GB" err="1"/>
              <a:t>limitée</a:t>
            </a:r>
            <a:br>
              <a:rPr lang="en-GB"/>
            </a:br>
            <a:r>
              <a:rPr lang="en-GB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27375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Un PCB, </a:t>
            </a:r>
            <a:r>
              <a:rPr lang="en-GB" dirty="0" err="1"/>
              <a:t>c’est</a:t>
            </a:r>
            <a:r>
              <a:rPr lang="en-GB" dirty="0"/>
              <a:t> quoi? 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Je </a:t>
            </a:r>
            <a:r>
              <a:rPr lang="en-GB" dirty="0" err="1"/>
              <a:t>fais</a:t>
            </a:r>
            <a:r>
              <a:rPr lang="en-GB" dirty="0"/>
              <a:t> </a:t>
            </a:r>
            <a:r>
              <a:rPr lang="en-GB" dirty="0" err="1"/>
              <a:t>mon</a:t>
            </a:r>
            <a:r>
              <a:rPr lang="en-GB" dirty="0"/>
              <a:t> premier PCB -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0A367-195F-49CB-978A-A73BD2F0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71" y="1592548"/>
            <a:ext cx="4237093" cy="2782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C7DD1-3E48-4BC2-AAEE-8E6A83E51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70" y="3219206"/>
            <a:ext cx="3872459" cy="19737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119F88-6E3D-498B-9240-DF2180D9C22D}"/>
              </a:ext>
            </a:extLst>
          </p:cNvPr>
          <p:cNvSpPr/>
          <p:nvPr/>
        </p:nvSpPr>
        <p:spPr>
          <a:xfrm>
            <a:off x="3059104" y="2630773"/>
            <a:ext cx="516467" cy="279400"/>
          </a:xfrm>
          <a:prstGeom prst="rect">
            <a:avLst/>
          </a:prstGeom>
          <a:noFill/>
          <a:ln w="19050">
            <a:solidFill>
              <a:srgbClr val="5DB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F2FDFC-9441-4456-A41C-F941E53CBE1B}"/>
              </a:ext>
            </a:extLst>
          </p:cNvPr>
          <p:cNvCxnSpPr>
            <a:stCxn id="11" idx="3"/>
          </p:cNvCxnSpPr>
          <p:nvPr/>
        </p:nvCxnSpPr>
        <p:spPr>
          <a:xfrm>
            <a:off x="3575571" y="2770473"/>
            <a:ext cx="2878666" cy="309033"/>
          </a:xfrm>
          <a:prstGeom prst="line">
            <a:avLst/>
          </a:prstGeom>
          <a:ln w="19050">
            <a:solidFill>
              <a:srgbClr val="5DB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3B4065-BFD9-48BC-ABA8-EDD07CD9671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317338" y="2910173"/>
            <a:ext cx="1826729" cy="1963284"/>
          </a:xfrm>
          <a:prstGeom prst="line">
            <a:avLst/>
          </a:prstGeom>
          <a:ln w="19050">
            <a:solidFill>
              <a:srgbClr val="5DB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ACBBC5-7E21-447A-A3F9-12B9CD0EC979}"/>
              </a:ext>
            </a:extLst>
          </p:cNvPr>
          <p:cNvSpPr txBox="1"/>
          <p:nvPr/>
        </p:nvSpPr>
        <p:spPr>
          <a:xfrm>
            <a:off x="7036840" y="2038226"/>
            <a:ext cx="3872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Composants</a:t>
            </a:r>
            <a:r>
              <a:rPr lang="en-GB" dirty="0"/>
              <a:t> </a:t>
            </a:r>
            <a:r>
              <a:rPr lang="en-GB" dirty="0" err="1"/>
              <a:t>soudés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montés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surface (</a:t>
            </a:r>
            <a:r>
              <a:rPr lang="en-GB" i="1" dirty="0"/>
              <a:t>SMD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traversants</a:t>
            </a:r>
            <a:r>
              <a:rPr lang="en-GB" dirty="0"/>
              <a:t> (</a:t>
            </a:r>
            <a:r>
              <a:rPr lang="en-GB" i="1" dirty="0"/>
              <a:t>through-hole)</a:t>
            </a:r>
            <a:endParaRPr lang="en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24D9A-923B-490D-A8C6-11AD5FD67DF8}"/>
              </a:ext>
            </a:extLst>
          </p:cNvPr>
          <p:cNvSpPr txBox="1"/>
          <p:nvPr/>
        </p:nvSpPr>
        <p:spPr>
          <a:xfrm>
            <a:off x="9448240" y="4743614"/>
            <a:ext cx="210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Traces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cuivre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B553B-DF86-4603-B79A-CB580195C32B}"/>
              </a:ext>
            </a:extLst>
          </p:cNvPr>
          <p:cNvSpPr txBox="1"/>
          <p:nvPr/>
        </p:nvSpPr>
        <p:spPr>
          <a:xfrm>
            <a:off x="7920287" y="5432956"/>
            <a:ext cx="210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Vias</a:t>
            </a:r>
            <a:endParaRPr lang="en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D23318-08EC-4E87-B48C-8E98F1AD75DD}"/>
              </a:ext>
            </a:extLst>
          </p:cNvPr>
          <p:cNvSpPr txBox="1"/>
          <p:nvPr/>
        </p:nvSpPr>
        <p:spPr>
          <a:xfrm>
            <a:off x="9448241" y="3386179"/>
            <a:ext cx="210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Couches</a:t>
            </a:r>
          </a:p>
          <a:p>
            <a:r>
              <a:rPr lang="en-GB" dirty="0"/>
              <a:t>2, 4, 8…</a:t>
            </a:r>
            <a:endParaRPr lang="en-BE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0D88D8-C503-4EE8-95DF-8E24F3D7AF0B}"/>
              </a:ext>
            </a:extLst>
          </p:cNvPr>
          <p:cNvCxnSpPr/>
          <p:nvPr/>
        </p:nvCxnSpPr>
        <p:spPr>
          <a:xfrm flipV="1">
            <a:off x="7749637" y="2983727"/>
            <a:ext cx="0" cy="454759"/>
          </a:xfrm>
          <a:prstGeom prst="straightConnector1">
            <a:avLst/>
          </a:prstGeom>
          <a:ln w="19050">
            <a:solidFill>
              <a:srgbClr val="5DB3E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E4B49F-6F6F-4436-910C-DB9802271EFB}"/>
              </a:ext>
            </a:extLst>
          </p:cNvPr>
          <p:cNvCxnSpPr>
            <a:cxnSpLocks/>
          </p:cNvCxnSpPr>
          <p:nvPr/>
        </p:nvCxnSpPr>
        <p:spPr>
          <a:xfrm flipV="1">
            <a:off x="8723304" y="3709344"/>
            <a:ext cx="626533" cy="84012"/>
          </a:xfrm>
          <a:prstGeom prst="straightConnector1">
            <a:avLst/>
          </a:prstGeom>
          <a:ln w="19050">
            <a:solidFill>
              <a:srgbClr val="5DB3E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A55291-9AAC-4DDF-8AEE-9C3AA3E3E0B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920287" y="3891816"/>
            <a:ext cx="1527953" cy="1036464"/>
          </a:xfrm>
          <a:prstGeom prst="straightConnector1">
            <a:avLst/>
          </a:prstGeom>
          <a:ln w="19050">
            <a:solidFill>
              <a:srgbClr val="5DB3E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A3964B-93D8-47DE-88CD-D0B2C137682B}"/>
              </a:ext>
            </a:extLst>
          </p:cNvPr>
          <p:cNvCxnSpPr>
            <a:cxnSpLocks/>
          </p:cNvCxnSpPr>
          <p:nvPr/>
        </p:nvCxnSpPr>
        <p:spPr>
          <a:xfrm>
            <a:off x="7377104" y="4620440"/>
            <a:ext cx="630294" cy="830209"/>
          </a:xfrm>
          <a:prstGeom prst="straightConnector1">
            <a:avLst/>
          </a:prstGeom>
          <a:ln w="19050">
            <a:solidFill>
              <a:srgbClr val="5DB3E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50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Avantages</a:t>
            </a:r>
            <a:r>
              <a:rPr lang="en-GB" dirty="0"/>
              <a:t> et </a:t>
            </a:r>
            <a:r>
              <a:rPr lang="en-GB" dirty="0" err="1"/>
              <a:t>inconvénients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Je </a:t>
            </a:r>
            <a:r>
              <a:rPr lang="en-GB" dirty="0" err="1"/>
              <a:t>fais</a:t>
            </a:r>
            <a:r>
              <a:rPr lang="en-GB" dirty="0"/>
              <a:t> </a:t>
            </a:r>
            <a:r>
              <a:rPr lang="en-GB" dirty="0" err="1"/>
              <a:t>mon</a:t>
            </a:r>
            <a:r>
              <a:rPr lang="en-GB" dirty="0"/>
              <a:t> premier PCB -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6</a:t>
            </a:fld>
            <a:endParaRPr lang="en-BE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93CB408-F55D-4146-8487-E960D75E8931}"/>
              </a:ext>
            </a:extLst>
          </p:cNvPr>
          <p:cNvSpPr txBox="1">
            <a:spLocks/>
          </p:cNvSpPr>
          <p:nvPr/>
        </p:nvSpPr>
        <p:spPr>
          <a:xfrm>
            <a:off x="1055878" y="1753024"/>
            <a:ext cx="4845389" cy="43356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2000" dirty="0"/>
              <a:t>Meilleures performances </a:t>
            </a:r>
            <a:endParaRPr lang="fr-BE" sz="2000">
              <a:cs typeface="Calibri"/>
            </a:endParaRPr>
          </a:p>
          <a:p>
            <a:pPr lvl="1"/>
            <a:r>
              <a:rPr lang="fr-BE" sz="1600" dirty="0"/>
              <a:t>RF, hautes fréquences, bas bruit, interférences…</a:t>
            </a:r>
            <a:endParaRPr lang="fr-BE" sz="1600">
              <a:cs typeface="Calibri"/>
            </a:endParaRPr>
          </a:p>
          <a:p>
            <a:r>
              <a:rPr lang="fr-BE" sz="2000" dirty="0"/>
              <a:t>Circuits complexes possible</a:t>
            </a:r>
            <a:endParaRPr lang="fr-BE" sz="2000">
              <a:cs typeface="Calibri"/>
            </a:endParaRPr>
          </a:p>
          <a:p>
            <a:r>
              <a:rPr lang="fr-BE" sz="2000" dirty="0"/>
              <a:t>Assemblage aisé, même à la maison</a:t>
            </a:r>
            <a:endParaRPr lang="fr-BE" sz="2000">
              <a:cs typeface="Calibri"/>
            </a:endParaRPr>
          </a:p>
          <a:p>
            <a:pPr lvl="1"/>
            <a:r>
              <a:rPr lang="fr-BE" sz="1600" dirty="0"/>
              <a:t>Au fer à souder pour les circuits simples</a:t>
            </a:r>
            <a:endParaRPr lang="fr-BE" sz="1600">
              <a:cs typeface="Calibri"/>
            </a:endParaRPr>
          </a:p>
          <a:p>
            <a:pPr lvl="1"/>
            <a:r>
              <a:rPr lang="fr-BE" sz="1600" dirty="0"/>
              <a:t>Au four pour des composants plus difficiles à souder (n’hésitez pas à nous demander)</a:t>
            </a:r>
            <a:endParaRPr lang="fr-BE" sz="1600">
              <a:cs typeface="Calibri"/>
            </a:endParaRPr>
          </a:p>
          <a:p>
            <a:r>
              <a:rPr lang="fr-BE" sz="2000" dirty="0"/>
              <a:t>Réplicable facilement</a:t>
            </a:r>
            <a:endParaRPr lang="fr-BE" sz="2000">
              <a:cs typeface="Calibri"/>
            </a:endParaRPr>
          </a:p>
          <a:p>
            <a:r>
              <a:rPr lang="fr-BE" sz="2000" dirty="0"/>
              <a:t>Robuste</a:t>
            </a:r>
            <a:endParaRPr lang="fr-BE" sz="2000">
              <a:cs typeface="Calibri"/>
            </a:endParaRPr>
          </a:p>
          <a:p>
            <a:r>
              <a:rPr lang="fr-BE" sz="2000" dirty="0"/>
              <a:t>Facilement intégrable dans un prototype</a:t>
            </a:r>
            <a:endParaRPr lang="fr-BE" sz="2000" dirty="0">
              <a:cs typeface="Calibri"/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11E83D4B-36B1-4064-A817-DA64C6275621}"/>
              </a:ext>
            </a:extLst>
          </p:cNvPr>
          <p:cNvSpPr txBox="1">
            <a:spLocks/>
          </p:cNvSpPr>
          <p:nvPr/>
        </p:nvSpPr>
        <p:spPr>
          <a:xfrm>
            <a:off x="6096000" y="1753023"/>
            <a:ext cx="4845389" cy="43356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2000" dirty="0"/>
              <a:t>Coût unitaire</a:t>
            </a:r>
            <a:endParaRPr lang="fr-BE" sz="2000">
              <a:cs typeface="Calibri"/>
            </a:endParaRPr>
          </a:p>
          <a:p>
            <a:pPr lvl="1"/>
            <a:r>
              <a:rPr lang="fr-BE" sz="1600" dirty="0"/>
              <a:t>De quelques € à plus de 100€, en fonction de la taille, du nombre d’unités et des options</a:t>
            </a:r>
            <a:endParaRPr lang="fr-BE" sz="1600">
              <a:cs typeface="Calibri"/>
            </a:endParaRPr>
          </a:p>
          <a:p>
            <a:r>
              <a:rPr lang="fr-BE" sz="2000" dirty="0"/>
              <a:t>Temps de conception et de fabrication</a:t>
            </a:r>
            <a:endParaRPr lang="fr-BE" sz="2000">
              <a:cs typeface="Calibri"/>
            </a:endParaRPr>
          </a:p>
          <a:p>
            <a:pPr lvl="1"/>
            <a:r>
              <a:rPr lang="fr-BE" sz="1600" dirty="0"/>
              <a:t>De 1 à 3 semaines</a:t>
            </a:r>
            <a:endParaRPr lang="fr-BE" sz="1600">
              <a:cs typeface="Calibri"/>
            </a:endParaRPr>
          </a:p>
          <a:p>
            <a:r>
              <a:rPr lang="fr-BE" sz="2000" dirty="0"/>
              <a:t>Peu modifiable une fois fabriqué</a:t>
            </a:r>
            <a:endParaRPr lang="fr-BE" sz="2000" dirty="0">
              <a:cs typeface="Calibri"/>
            </a:endParaRPr>
          </a:p>
        </p:txBody>
      </p:sp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17B5EA43-657D-454E-BDF3-609D718BD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23" y="1642533"/>
            <a:ext cx="431800" cy="431800"/>
          </a:xfrm>
          <a:prstGeom prst="rect">
            <a:avLst/>
          </a:prstGeom>
        </p:spPr>
      </p:pic>
      <p:pic>
        <p:nvPicPr>
          <p:cNvPr id="26" name="Graphic 25" descr="Thumbs up sign">
            <a:extLst>
              <a:ext uri="{FF2B5EF4-FFF2-40B4-BE49-F238E27FC236}">
                <a16:creationId xmlns:a16="http://schemas.microsoft.com/office/drawing/2014/main" id="{98338AF7-42AC-45FE-A37B-BF4F23B18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23" y="2355291"/>
            <a:ext cx="431800" cy="431800"/>
          </a:xfrm>
          <a:prstGeom prst="rect">
            <a:avLst/>
          </a:prstGeom>
        </p:spPr>
      </p:pic>
      <p:pic>
        <p:nvPicPr>
          <p:cNvPr id="28" name="Graphic 27" descr="Thumbs up sign">
            <a:extLst>
              <a:ext uri="{FF2B5EF4-FFF2-40B4-BE49-F238E27FC236}">
                <a16:creationId xmlns:a16="http://schemas.microsoft.com/office/drawing/2014/main" id="{57A73913-7844-422B-84FC-A3092C7F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23" y="2787091"/>
            <a:ext cx="431800" cy="431800"/>
          </a:xfrm>
          <a:prstGeom prst="rect">
            <a:avLst/>
          </a:prstGeom>
        </p:spPr>
      </p:pic>
      <p:pic>
        <p:nvPicPr>
          <p:cNvPr id="29" name="Graphic 28" descr="Thumbs up sign">
            <a:extLst>
              <a:ext uri="{FF2B5EF4-FFF2-40B4-BE49-F238E27FC236}">
                <a16:creationId xmlns:a16="http://schemas.microsoft.com/office/drawing/2014/main" id="{E094EEC9-01CA-422C-8B7B-91364849D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23" y="3920852"/>
            <a:ext cx="431800" cy="431800"/>
          </a:xfrm>
          <a:prstGeom prst="rect">
            <a:avLst/>
          </a:prstGeom>
        </p:spPr>
      </p:pic>
      <p:pic>
        <p:nvPicPr>
          <p:cNvPr id="31" name="Graphic 30" descr="Thumbs up sign">
            <a:extLst>
              <a:ext uri="{FF2B5EF4-FFF2-40B4-BE49-F238E27FC236}">
                <a16:creationId xmlns:a16="http://schemas.microsoft.com/office/drawing/2014/main" id="{46C14819-4FE6-46AC-9D6F-0C00C5AE8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23" y="4352652"/>
            <a:ext cx="431800" cy="431800"/>
          </a:xfrm>
          <a:prstGeom prst="rect">
            <a:avLst/>
          </a:prstGeom>
        </p:spPr>
      </p:pic>
      <p:pic>
        <p:nvPicPr>
          <p:cNvPr id="32" name="Graphic 31" descr="Thumbs up sign">
            <a:extLst>
              <a:ext uri="{FF2B5EF4-FFF2-40B4-BE49-F238E27FC236}">
                <a16:creationId xmlns:a16="http://schemas.microsoft.com/office/drawing/2014/main" id="{DE444B1B-50C4-40C8-8B29-7D4E0DF0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23" y="4784452"/>
            <a:ext cx="431800" cy="431800"/>
          </a:xfrm>
          <a:prstGeom prst="rect">
            <a:avLst/>
          </a:prstGeom>
        </p:spPr>
      </p:pic>
      <p:pic>
        <p:nvPicPr>
          <p:cNvPr id="33" name="Graphic 32" descr="Thumbs up sign">
            <a:extLst>
              <a:ext uri="{FF2B5EF4-FFF2-40B4-BE49-F238E27FC236}">
                <a16:creationId xmlns:a16="http://schemas.microsoft.com/office/drawing/2014/main" id="{D62B5D5C-581A-407C-A01E-5D8E434F5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936209" y="1782656"/>
            <a:ext cx="431800" cy="431800"/>
          </a:xfrm>
          <a:prstGeom prst="rect">
            <a:avLst/>
          </a:prstGeom>
        </p:spPr>
      </p:pic>
      <p:pic>
        <p:nvPicPr>
          <p:cNvPr id="35" name="Graphic 34" descr="Thumbs up sign">
            <a:extLst>
              <a:ext uri="{FF2B5EF4-FFF2-40B4-BE49-F238E27FC236}">
                <a16:creationId xmlns:a16="http://schemas.microsoft.com/office/drawing/2014/main" id="{A81E2C32-9BF5-4F3B-AB1C-1280CAB06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936209" y="2663189"/>
            <a:ext cx="431800" cy="431800"/>
          </a:xfrm>
          <a:prstGeom prst="rect">
            <a:avLst/>
          </a:prstGeom>
        </p:spPr>
      </p:pic>
      <p:pic>
        <p:nvPicPr>
          <p:cNvPr id="36" name="Graphic 35" descr="Thumbs up sign">
            <a:extLst>
              <a:ext uri="{FF2B5EF4-FFF2-40B4-BE49-F238E27FC236}">
                <a16:creationId xmlns:a16="http://schemas.microsoft.com/office/drawing/2014/main" id="{7C660F39-3B10-4041-A796-B3057475E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936209" y="337354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1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865" y="348116"/>
            <a:ext cx="7377202" cy="431800"/>
          </a:xfrm>
        </p:spPr>
        <p:txBody>
          <a:bodyPr/>
          <a:lstStyle/>
          <a:p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pratique</a:t>
            </a:r>
            <a:r>
              <a:rPr lang="en-GB"/>
              <a:t>, comment </a:t>
            </a:r>
            <a:r>
              <a:rPr lang="en-GB" err="1"/>
              <a:t>ça</a:t>
            </a:r>
            <a:r>
              <a:rPr lang="en-GB"/>
              <a:t> se </a:t>
            </a:r>
            <a:r>
              <a:rPr lang="en-GB" err="1"/>
              <a:t>passe</a:t>
            </a:r>
            <a:r>
              <a:rPr lang="en-GB"/>
              <a:t>?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Je </a:t>
            </a:r>
            <a:r>
              <a:rPr lang="en-GB" err="1"/>
              <a:t>fais</a:t>
            </a:r>
            <a:r>
              <a:rPr lang="en-GB"/>
              <a:t> mon premier PCB -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EB2D6-0D54-44AE-A849-74529547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43" y="2716599"/>
            <a:ext cx="3163266" cy="1521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4AC35B-D9F2-4689-975D-FF17A8FE0901}"/>
              </a:ext>
            </a:extLst>
          </p:cNvPr>
          <p:cNvSpPr txBox="1"/>
          <p:nvPr/>
        </p:nvSpPr>
        <p:spPr>
          <a:xfrm>
            <a:off x="2327742" y="3612847"/>
            <a:ext cx="20743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/>
              <a:t>Une idée de circuit, sur papier</a:t>
            </a:r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2BC106-20B4-48DF-AB05-4E6B2E1E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88" y="5083909"/>
            <a:ext cx="2871305" cy="1651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6EB94-F5B6-45D6-A0DE-C104BB3D6742}"/>
              </a:ext>
            </a:extLst>
          </p:cNvPr>
          <p:cNvSpPr txBox="1"/>
          <p:nvPr/>
        </p:nvSpPr>
        <p:spPr>
          <a:xfrm>
            <a:off x="3306528" y="5572182"/>
            <a:ext cx="20743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/>
              <a:t>Des </a:t>
            </a:r>
            <a:r>
              <a:rPr lang="en-GB" err="1"/>
              <a:t>essais</a:t>
            </a:r>
            <a:r>
              <a:rPr lang="en-GB"/>
              <a:t>, </a:t>
            </a:r>
            <a:br>
              <a:rPr lang="en-GB"/>
            </a:br>
            <a:r>
              <a:rPr lang="en-GB"/>
              <a:t>sur breadboard </a:t>
            </a:r>
            <a:br>
              <a:rPr lang="en-GB"/>
            </a:br>
            <a:r>
              <a:rPr lang="en-GB" err="1"/>
              <a:t>ou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simulation</a:t>
            </a:r>
            <a:endParaRPr lang="en-BE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E78361-C1B8-426E-B1A5-B92EC98A3EC0}"/>
              </a:ext>
            </a:extLst>
          </p:cNvPr>
          <p:cNvCxnSpPr>
            <a:cxnSpLocks/>
          </p:cNvCxnSpPr>
          <p:nvPr/>
        </p:nvCxnSpPr>
        <p:spPr>
          <a:xfrm flipH="1" flipV="1">
            <a:off x="3132667" y="4237452"/>
            <a:ext cx="87037" cy="89624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D4A4FB-26AA-4CE2-99AA-86082C0ED808}"/>
              </a:ext>
            </a:extLst>
          </p:cNvPr>
          <p:cNvCxnSpPr>
            <a:cxnSpLocks/>
          </p:cNvCxnSpPr>
          <p:nvPr/>
        </p:nvCxnSpPr>
        <p:spPr>
          <a:xfrm>
            <a:off x="4155201" y="4814817"/>
            <a:ext cx="353467" cy="699712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5837EF2-E05A-4395-989C-AD03FB07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779" y="1839046"/>
            <a:ext cx="2441023" cy="1191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AF44AAF-B3EE-488B-A2AC-ADBBEE815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959" y="1615119"/>
            <a:ext cx="1205685" cy="9859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7FDFD3-130B-4686-A40A-A760D66FED0B}"/>
              </a:ext>
            </a:extLst>
          </p:cNvPr>
          <p:cNvSpPr txBox="1"/>
          <p:nvPr/>
        </p:nvSpPr>
        <p:spPr>
          <a:xfrm>
            <a:off x="3849147" y="2821685"/>
            <a:ext cx="23586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/>
              <a:t>La conception du PCB, sur </a:t>
            </a:r>
            <a:r>
              <a:rPr lang="en-GB" err="1"/>
              <a:t>ordinateur</a:t>
            </a:r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6EB12A-54B3-4ED5-B9AB-054A6A873A97}"/>
              </a:ext>
            </a:extLst>
          </p:cNvPr>
          <p:cNvCxnSpPr>
            <a:cxnSpLocks/>
          </p:cNvCxnSpPr>
          <p:nvPr/>
        </p:nvCxnSpPr>
        <p:spPr>
          <a:xfrm flipH="1" flipV="1">
            <a:off x="5484983" y="3233026"/>
            <a:ext cx="540608" cy="105740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DCE738D-23FB-4619-946E-8A3B9CC4B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2170" y="4390995"/>
            <a:ext cx="2412672" cy="13571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D5DE40-9CF9-4225-8F7D-58CE32E99022}"/>
              </a:ext>
            </a:extLst>
          </p:cNvPr>
          <p:cNvSpPr txBox="1"/>
          <p:nvPr/>
        </p:nvSpPr>
        <p:spPr>
          <a:xfrm>
            <a:off x="7392182" y="4352891"/>
            <a:ext cx="15818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/>
              <a:t>La fabrication,</a:t>
            </a:r>
            <a:br>
              <a:rPr lang="en-GB"/>
            </a:b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usine</a:t>
            </a:r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9D1C7A-B5AD-4297-9DD5-E4002F888C65}"/>
              </a:ext>
            </a:extLst>
          </p:cNvPr>
          <p:cNvCxnSpPr>
            <a:cxnSpLocks/>
          </p:cNvCxnSpPr>
          <p:nvPr/>
        </p:nvCxnSpPr>
        <p:spPr>
          <a:xfrm>
            <a:off x="6811141" y="4187201"/>
            <a:ext cx="681353" cy="37216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682D03A-E428-4B06-9DF2-F0788C7280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73" t="28766" b="35018"/>
          <a:stretch/>
        </p:blipFill>
        <p:spPr>
          <a:xfrm>
            <a:off x="7832990" y="1474202"/>
            <a:ext cx="2282168" cy="98599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A7B2131-153E-4A73-ACF5-ABB215315885}"/>
              </a:ext>
            </a:extLst>
          </p:cNvPr>
          <p:cNvSpPr txBox="1"/>
          <p:nvPr/>
        </p:nvSpPr>
        <p:spPr>
          <a:xfrm>
            <a:off x="7065447" y="2316196"/>
            <a:ext cx="235865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err="1"/>
              <a:t>L’assemblage</a:t>
            </a:r>
            <a:r>
              <a:rPr lang="en-GB"/>
              <a:t>,</a:t>
            </a:r>
            <a:br>
              <a:rPr lang="en-GB"/>
            </a:br>
            <a:r>
              <a:rPr lang="en-GB"/>
              <a:t>au </a:t>
            </a:r>
            <a:r>
              <a:rPr lang="en-GB" err="1"/>
              <a:t>fer</a:t>
            </a:r>
            <a:r>
              <a:rPr lang="en-GB"/>
              <a:t>, au four, </a:t>
            </a:r>
            <a:r>
              <a:rPr lang="en-GB" err="1"/>
              <a:t>ou</a:t>
            </a:r>
            <a:r>
              <a:rPr lang="en-GB"/>
              <a:t> </a:t>
            </a:r>
            <a:r>
              <a:rPr lang="en-GB" err="1"/>
              <a:t>automatisé</a:t>
            </a:r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51AF30A-7297-4585-A27E-B7F1D937F221}"/>
              </a:ext>
            </a:extLst>
          </p:cNvPr>
          <p:cNvSpPr/>
          <p:nvPr/>
        </p:nvSpPr>
        <p:spPr>
          <a:xfrm rot="20721426">
            <a:off x="922007" y="3648004"/>
            <a:ext cx="10489635" cy="1178894"/>
          </a:xfrm>
          <a:prstGeom prst="rightArrow">
            <a:avLst>
              <a:gd name="adj1" fmla="val 6321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4F12812-7818-434C-8B6B-23979B840D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1511" y="3896946"/>
            <a:ext cx="1324840" cy="132483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52E2BB-377F-4D8D-9151-AFC6888B31AA}"/>
              </a:ext>
            </a:extLst>
          </p:cNvPr>
          <p:cNvCxnSpPr>
            <a:cxnSpLocks/>
          </p:cNvCxnSpPr>
          <p:nvPr/>
        </p:nvCxnSpPr>
        <p:spPr>
          <a:xfrm flipH="1" flipV="1">
            <a:off x="7314821" y="3258987"/>
            <a:ext cx="177673" cy="33430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7BDF6B9-B877-46C2-BC95-FEC1F43275A2}"/>
              </a:ext>
            </a:extLst>
          </p:cNvPr>
          <p:cNvSpPr/>
          <p:nvPr/>
        </p:nvSpPr>
        <p:spPr>
          <a:xfrm>
            <a:off x="3849147" y="1506088"/>
            <a:ext cx="3034253" cy="2016446"/>
          </a:xfrm>
          <a:prstGeom prst="rect">
            <a:avLst/>
          </a:prstGeom>
          <a:noFill/>
          <a:ln>
            <a:solidFill>
              <a:srgbClr val="5DB3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F2F802-7F27-4DD3-B185-52DC953E63E2}"/>
              </a:ext>
            </a:extLst>
          </p:cNvPr>
          <p:cNvSpPr txBox="1"/>
          <p:nvPr/>
        </p:nvSpPr>
        <p:spPr>
          <a:xfrm>
            <a:off x="2675386" y="1474202"/>
            <a:ext cx="11325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rgbClr val="5DB3E6"/>
                </a:solidFill>
              </a:rPr>
              <a:t>Ce </a:t>
            </a:r>
            <a:r>
              <a:rPr lang="en-GB" err="1">
                <a:solidFill>
                  <a:srgbClr val="5DB3E6"/>
                </a:solidFill>
              </a:rPr>
              <a:t>projet</a:t>
            </a:r>
            <a:endParaRPr lang="en-GB">
              <a:solidFill>
                <a:srgbClr val="5DB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1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865" y="348116"/>
            <a:ext cx="7656602" cy="431800"/>
          </a:xfrm>
        </p:spPr>
        <p:txBody>
          <a:bodyPr/>
          <a:lstStyle/>
          <a:p>
            <a:r>
              <a:rPr lang="en-GB"/>
              <a:t>D’un </a:t>
            </a:r>
            <a:r>
              <a:rPr lang="en-GB" err="1"/>
              <a:t>schématique</a:t>
            </a:r>
            <a:r>
              <a:rPr lang="en-GB"/>
              <a:t> au dessin de PCB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Je </a:t>
            </a:r>
            <a:r>
              <a:rPr lang="en-GB" err="1"/>
              <a:t>fais</a:t>
            </a:r>
            <a:r>
              <a:rPr lang="en-GB"/>
              <a:t> mon premier PCB -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8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0907A-9FFE-46E9-9A20-03983BEF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422" y="1751526"/>
            <a:ext cx="1135956" cy="1000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F113CD-8F86-419A-8008-D11BA8CE4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90857" y="2096915"/>
            <a:ext cx="762000" cy="309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1C9634-EC26-43C9-B886-01D76EFA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943" y="1890761"/>
            <a:ext cx="485264" cy="846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D78C51-F898-4F88-9FDF-9722EBBF0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809" y="3415095"/>
            <a:ext cx="3726640" cy="31221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0C9E40-564B-49D6-BBA2-250D93494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90757" y="1564752"/>
            <a:ext cx="515791" cy="773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5DA6E9-81DF-48DC-BCAE-7CB996132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689981" y="917323"/>
            <a:ext cx="1109336" cy="21898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BDA4E9-B89B-435A-8B56-D3D4C12F5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386" y="2631302"/>
            <a:ext cx="757365" cy="4718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EAEC59-77EE-4BD0-9C29-EBBE677C7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3644" y="3287882"/>
            <a:ext cx="3081288" cy="2598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1F2A9A-4A03-4D65-B6C9-127BD3DC9C76}"/>
              </a:ext>
            </a:extLst>
          </p:cNvPr>
          <p:cNvSpPr txBox="1"/>
          <p:nvPr/>
        </p:nvSpPr>
        <p:spPr>
          <a:xfrm>
            <a:off x="716481" y="2024825"/>
            <a:ext cx="98815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BE">
                <a:solidFill>
                  <a:schemeClr val="accent1"/>
                </a:solidFill>
              </a:rPr>
              <a:t>Symbole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FEFFDC-582C-4BF9-BA94-BE427FDA573B}"/>
              </a:ext>
            </a:extLst>
          </p:cNvPr>
          <p:cNvSpPr txBox="1"/>
          <p:nvPr/>
        </p:nvSpPr>
        <p:spPr>
          <a:xfrm>
            <a:off x="328543" y="4529928"/>
            <a:ext cx="14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>
                <a:solidFill>
                  <a:schemeClr val="accent1"/>
                </a:solidFill>
              </a:rPr>
              <a:t>Schématique</a:t>
            </a:r>
            <a:endParaRPr lang="en-BE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7F2096-FAE1-46B8-9095-EF721D4E3751}"/>
              </a:ext>
            </a:extLst>
          </p:cNvPr>
          <p:cNvSpPr txBox="1"/>
          <p:nvPr/>
        </p:nvSpPr>
        <p:spPr>
          <a:xfrm>
            <a:off x="10311404" y="2103353"/>
            <a:ext cx="115807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BE">
                <a:solidFill>
                  <a:schemeClr val="accent1"/>
                </a:solidFill>
              </a:rPr>
              <a:t>Empreinte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9CFCA-5F95-4D68-9A2E-159A88B7EB3E}"/>
              </a:ext>
            </a:extLst>
          </p:cNvPr>
          <p:cNvSpPr txBox="1"/>
          <p:nvPr/>
        </p:nvSpPr>
        <p:spPr>
          <a:xfrm>
            <a:off x="10311404" y="457899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solidFill>
                  <a:schemeClr val="accent1"/>
                </a:solidFill>
              </a:rPr>
              <a:t>Board</a:t>
            </a:r>
            <a:endParaRPr lang="en-BE" i="1">
              <a:solidFill>
                <a:schemeClr val="accent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556E94-5F54-450D-93AC-5E957D30E9D1}"/>
              </a:ext>
            </a:extLst>
          </p:cNvPr>
          <p:cNvCxnSpPr/>
          <p:nvPr/>
        </p:nvCxnSpPr>
        <p:spPr>
          <a:xfrm flipH="1">
            <a:off x="3835400" y="2288019"/>
            <a:ext cx="260808" cy="24756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CE04AC-7513-48B3-853E-12170F372E6A}"/>
              </a:ext>
            </a:extLst>
          </p:cNvPr>
          <p:cNvCxnSpPr>
            <a:cxnSpLocks/>
          </p:cNvCxnSpPr>
          <p:nvPr/>
        </p:nvCxnSpPr>
        <p:spPr>
          <a:xfrm>
            <a:off x="2835496" y="2867235"/>
            <a:ext cx="226572" cy="323973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E6C30F-BCB9-475C-B151-B1A14DD60E32}"/>
              </a:ext>
            </a:extLst>
          </p:cNvPr>
          <p:cNvCxnSpPr>
            <a:cxnSpLocks/>
          </p:cNvCxnSpPr>
          <p:nvPr/>
        </p:nvCxnSpPr>
        <p:spPr>
          <a:xfrm flipH="1">
            <a:off x="2797762" y="2867235"/>
            <a:ext cx="37734" cy="9004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6FACD3-E9E3-476D-A267-97474A13541C}"/>
              </a:ext>
            </a:extLst>
          </p:cNvPr>
          <p:cNvCxnSpPr>
            <a:cxnSpLocks/>
          </p:cNvCxnSpPr>
          <p:nvPr/>
        </p:nvCxnSpPr>
        <p:spPr>
          <a:xfrm>
            <a:off x="2496752" y="2087069"/>
            <a:ext cx="172962" cy="37998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8E838F-41A3-4D43-861B-A837A75A4A98}"/>
              </a:ext>
            </a:extLst>
          </p:cNvPr>
          <p:cNvCxnSpPr>
            <a:cxnSpLocks/>
          </p:cNvCxnSpPr>
          <p:nvPr/>
        </p:nvCxnSpPr>
        <p:spPr>
          <a:xfrm>
            <a:off x="8352400" y="2314094"/>
            <a:ext cx="385200" cy="206729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A77E8C-C76D-4394-AC35-600A558884AE}"/>
              </a:ext>
            </a:extLst>
          </p:cNvPr>
          <p:cNvCxnSpPr>
            <a:cxnSpLocks/>
          </p:cNvCxnSpPr>
          <p:nvPr/>
        </p:nvCxnSpPr>
        <p:spPr>
          <a:xfrm>
            <a:off x="7029225" y="2251734"/>
            <a:ext cx="729733" cy="147181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E6C775-718C-448C-88B6-1D34F04BB0CE}"/>
              </a:ext>
            </a:extLst>
          </p:cNvPr>
          <p:cNvCxnSpPr>
            <a:cxnSpLocks/>
          </p:cNvCxnSpPr>
          <p:nvPr/>
        </p:nvCxnSpPr>
        <p:spPr>
          <a:xfrm flipH="1">
            <a:off x="9142504" y="2314094"/>
            <a:ext cx="306102" cy="322543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8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2E2DD-EFDB-4280-A530-1602ECEEC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6864" y="348116"/>
            <a:ext cx="10619973" cy="431800"/>
          </a:xfrm>
        </p:spPr>
        <p:txBody>
          <a:bodyPr/>
          <a:lstStyle/>
          <a:p>
            <a:r>
              <a:rPr lang="en-GB"/>
              <a:t>Si </a:t>
            </a:r>
            <a:r>
              <a:rPr lang="en-GB" err="1"/>
              <a:t>tu</a:t>
            </a:r>
            <a:r>
              <a:rPr lang="en-GB"/>
              <a:t> </a:t>
            </a:r>
            <a:r>
              <a:rPr lang="en-GB" err="1"/>
              <a:t>manques</a:t>
            </a:r>
            <a:r>
              <a:rPr lang="en-GB"/>
              <a:t> </a:t>
            </a:r>
            <a:r>
              <a:rPr lang="en-GB" err="1"/>
              <a:t>d’inspiration</a:t>
            </a:r>
            <a:r>
              <a:rPr lang="en-GB"/>
              <a:t>… un </a:t>
            </a:r>
            <a:r>
              <a:rPr lang="en-GB" err="1"/>
              <a:t>projet</a:t>
            </a:r>
            <a:r>
              <a:rPr lang="en-GB"/>
              <a:t> à </a:t>
            </a:r>
            <a:r>
              <a:rPr lang="en-GB" err="1"/>
              <a:t>vous</a:t>
            </a:r>
            <a:r>
              <a:rPr lang="en-GB"/>
              <a:t> proposer ! 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F662-949E-4FE3-9182-C32B83FCE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Je </a:t>
            </a:r>
            <a:r>
              <a:rPr lang="en-GB" err="1"/>
              <a:t>fais</a:t>
            </a:r>
            <a:r>
              <a:rPr lang="en-GB"/>
              <a:t> mon premier PCB -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922A-3B33-4CC5-8601-161F797D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8237F414-062D-4E77-AC0C-F7D91C06DCC8}" type="slidenum">
              <a:rPr lang="en-BE" smtClean="0"/>
              <a:t>9</a:t>
            </a:fld>
            <a:endParaRPr lang="en-BE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0F10AC1-FD8E-4685-9412-61C8BB312058}"/>
              </a:ext>
            </a:extLst>
          </p:cNvPr>
          <p:cNvSpPr txBox="1">
            <a:spLocks/>
          </p:cNvSpPr>
          <p:nvPr/>
        </p:nvSpPr>
        <p:spPr>
          <a:xfrm>
            <a:off x="1055878" y="1753024"/>
            <a:ext cx="10170960" cy="43356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Des kits </a:t>
            </a:r>
            <a:r>
              <a:rPr lang="en-GB" err="1"/>
              <a:t>pédagogiques</a:t>
            </a:r>
            <a:r>
              <a:rPr lang="en-GB"/>
              <a:t> pour des ateliers de </a:t>
            </a:r>
            <a:br>
              <a:rPr lang="en-GB"/>
            </a:br>
            <a:r>
              <a:rPr lang="en-GB"/>
              <a:t>sensibilisation à </a:t>
            </a:r>
            <a:r>
              <a:rPr lang="en-GB" err="1"/>
              <a:t>l’énergie</a:t>
            </a:r>
            <a:r>
              <a:rPr lang="en-GB"/>
              <a:t> pour </a:t>
            </a:r>
            <a:r>
              <a:rPr lang="en-GB" err="1"/>
              <a:t>Scienceinfuse</a:t>
            </a:r>
            <a:endParaRPr lang="en-GB"/>
          </a:p>
          <a:p>
            <a:endParaRPr lang="en-GB" sz="1100"/>
          </a:p>
          <a:p>
            <a:r>
              <a:rPr lang="en-GB"/>
              <a:t>Notre </a:t>
            </a:r>
            <a:r>
              <a:rPr lang="en-GB" err="1"/>
              <a:t>objectif</a:t>
            </a:r>
            <a:r>
              <a:rPr lang="en-GB"/>
              <a:t> : un step pour </a:t>
            </a:r>
            <a:r>
              <a:rPr lang="en-GB" err="1"/>
              <a:t>mesurer</a:t>
            </a:r>
            <a:r>
              <a:rPr lang="en-GB"/>
              <a:t> la </a:t>
            </a:r>
            <a:r>
              <a:rPr lang="en-GB" err="1"/>
              <a:t>quantité</a:t>
            </a:r>
            <a:r>
              <a:rPr lang="en-GB"/>
              <a:t> </a:t>
            </a:r>
            <a:r>
              <a:rPr lang="en-GB" err="1"/>
              <a:t>d’énergie</a:t>
            </a:r>
            <a:r>
              <a:rPr lang="en-GB"/>
              <a:t> par le movement des participants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Un prototype </a:t>
            </a:r>
            <a:r>
              <a:rPr lang="en-GB" err="1"/>
              <a:t>existe</a:t>
            </a:r>
            <a:r>
              <a:rPr lang="en-GB"/>
              <a:t>, </a:t>
            </a:r>
            <a:r>
              <a:rPr lang="en-GB" err="1"/>
              <a:t>mais</a:t>
            </a:r>
            <a:r>
              <a:rPr lang="en-GB"/>
              <a:t> on </a:t>
            </a:r>
            <a:r>
              <a:rPr lang="en-GB" err="1"/>
              <a:t>voudrait</a:t>
            </a:r>
            <a:r>
              <a:rPr lang="en-GB"/>
              <a:t> le </a:t>
            </a:r>
            <a:r>
              <a:rPr lang="en-GB" err="1"/>
              <a:t>répliquer</a:t>
            </a:r>
            <a:r>
              <a:rPr lang="en-GB"/>
              <a:t> de manière </a:t>
            </a:r>
            <a:r>
              <a:rPr lang="en-GB" err="1"/>
              <a:t>robuste</a:t>
            </a:r>
            <a:r>
              <a:rPr lang="en-GB"/>
              <a:t> </a:t>
            </a:r>
          </a:p>
          <a:p>
            <a:pPr marL="457200" lvl="1" indent="0">
              <a:buNone/>
            </a:pPr>
            <a:r>
              <a:rPr lang="en-GB" sz="2800">
                <a:solidFill>
                  <a:schemeClr val="accent1"/>
                </a:solidFill>
                <a:sym typeface="Wingdings" panose="05000000000000000000" pitchFamily="2" charset="2"/>
              </a:rPr>
              <a:t> Un </a:t>
            </a:r>
            <a:r>
              <a:rPr lang="en-GB" sz="2800" err="1">
                <a:solidFill>
                  <a:schemeClr val="accent1"/>
                </a:solidFill>
                <a:sym typeface="Wingdings" panose="05000000000000000000" pitchFamily="2" charset="2"/>
              </a:rPr>
              <a:t>cas</a:t>
            </a:r>
            <a:r>
              <a:rPr lang="en-GB" sz="280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GB" sz="2800" err="1">
                <a:solidFill>
                  <a:schemeClr val="accent1"/>
                </a:solidFill>
                <a:sym typeface="Wingdings" panose="05000000000000000000" pitchFamily="2" charset="2"/>
              </a:rPr>
              <a:t>classique</a:t>
            </a:r>
            <a:r>
              <a:rPr lang="en-GB" sz="2800">
                <a:solidFill>
                  <a:schemeClr val="accent1"/>
                </a:solidFill>
                <a:sym typeface="Wingdings" panose="05000000000000000000" pitchFamily="2" charset="2"/>
              </a:rPr>
              <a:t> de conception de PCB</a:t>
            </a:r>
            <a:endParaRPr lang="en-BE" sz="280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1FBA7-C57D-4BB8-B340-E4EBF21C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6" y="1586970"/>
            <a:ext cx="1190095" cy="11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57657"/>
      </p:ext>
    </p:extLst>
  </p:cSld>
  <p:clrMapOvr>
    <a:masterClrMapping/>
  </p:clrMapOvr>
</p:sld>
</file>

<file path=ppt/theme/theme1.xml><?xml version="1.0" encoding="utf-8"?>
<a:theme xmlns:a="http://schemas.openxmlformats.org/drawingml/2006/main" name="3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115CDC65872F46A2EE6A69E83F8D59" ma:contentTypeVersion="14" ma:contentTypeDescription="Crée un document." ma:contentTypeScope="" ma:versionID="79bddf1d067dc613d4d0d4b0599d58bd">
  <xsd:schema xmlns:xsd="http://www.w3.org/2001/XMLSchema" xmlns:xs="http://www.w3.org/2001/XMLSchema" xmlns:p="http://schemas.microsoft.com/office/2006/metadata/properties" xmlns:ns2="151378de-4be4-4e1f-a5e3-cad825b70665" xmlns:ns3="652f377e-f9ac-4737-be6b-911966c0c997" targetNamespace="http://schemas.microsoft.com/office/2006/metadata/properties" ma:root="true" ma:fieldsID="ffa7713a7dd583e809ddcd23b91010ec" ns2:_="" ns3:_="">
    <xsd:import namespace="151378de-4be4-4e1f-a5e3-cad825b70665"/>
    <xsd:import namespace="652f377e-f9ac-4737-be6b-911966c0c9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378de-4be4-4e1f-a5e3-cad825b70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6e87909b-6f91-4c34-a78b-ec0d666c48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f377e-f9ac-4737-be6b-911966c0c997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c74b5e40-c634-4e17-a78f-5ae1bc5278d2}" ma:internalName="TaxCatchAll" ma:showField="CatchAllData" ma:web="652f377e-f9ac-4737-be6b-911966c0c9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2f377e-f9ac-4737-be6b-911966c0c997" xsi:nil="true"/>
    <lcf76f155ced4ddcb4097134ff3c332f xmlns="151378de-4be4-4e1f-a5e3-cad825b7066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8BA4A4-8799-4613-9887-165E85DF2477}">
  <ds:schemaRefs>
    <ds:schemaRef ds:uri="151378de-4be4-4e1f-a5e3-cad825b70665"/>
    <ds:schemaRef ds:uri="652f377e-f9ac-4737-be6b-911966c0c9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49A2FE-9A54-4E8E-96EE-2AC131B81BBD}">
  <ds:schemaRefs>
    <ds:schemaRef ds:uri="151378de-4be4-4e1f-a5e3-cad825b70665"/>
    <ds:schemaRef ds:uri="652f377e-f9ac-4737-be6b-911966c0c99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2E6C4D-9087-497B-9F59-C9324FD693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12</vt:i4>
      </vt:variant>
    </vt:vector>
  </HeadingPairs>
  <TitlesOfParts>
    <vt:vector size="30" baseType="lpstr">
      <vt:lpstr>3_Thème Office</vt:lpstr>
      <vt:lpstr>1_Thème Office</vt:lpstr>
      <vt:lpstr>1_Conception personnalisée</vt:lpstr>
      <vt:lpstr>2_Conception personnalisée</vt:lpstr>
      <vt:lpstr>4_Thème Office</vt:lpstr>
      <vt:lpstr>5_Thème Office</vt:lpstr>
      <vt:lpstr>6_Thème Office</vt:lpstr>
      <vt:lpstr>7_Thème Office</vt:lpstr>
      <vt:lpstr>8_Thème Office</vt:lpstr>
      <vt:lpstr>9_Thème Office</vt:lpstr>
      <vt:lpstr>8_Conception personnalisée</vt:lpstr>
      <vt:lpstr>9_Conception personnalisée</vt:lpstr>
      <vt:lpstr>11_Conception personnalisée</vt:lpstr>
      <vt:lpstr>10_Conception personnalisée</vt:lpstr>
      <vt:lpstr>12_Conception personnalisée</vt:lpstr>
      <vt:lpstr>13_Conception personnalisée</vt:lpstr>
      <vt:lpstr>15_Conception personnalisée</vt:lpstr>
      <vt:lpstr>16_Conception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Laurence Ippersiel</dc:creator>
  <cp:revision>5</cp:revision>
  <dcterms:created xsi:type="dcterms:W3CDTF">2018-08-01T08:47:37Z</dcterms:created>
  <dcterms:modified xsi:type="dcterms:W3CDTF">2023-10-17T19:38:01Z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0x01010086115CDC65872F46A2EE6A69E83F8D59</vt:lpwstr>
  </property>
  <property fmtid="{D5CDD505-2E9C-101B-9397-08002B2CF9AE}" pid="3" name="MediaServiceImageTags">
    <vt:lpwstr/>
  </property>
</Properties>
</file>